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1pPr>
    <a:lvl2pPr marL="2159875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2pPr>
    <a:lvl3pPr marL="4319750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3pPr>
    <a:lvl4pPr marL="6479625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4pPr>
    <a:lvl5pPr marL="8639500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5pPr>
    <a:lvl6pPr marL="10799375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6pPr>
    <a:lvl7pPr marL="12959250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7pPr>
    <a:lvl8pPr marL="15119125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8pPr>
    <a:lvl9pPr marL="17278999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59"/>
    <a:srgbClr val="EFF785"/>
    <a:srgbClr val="EAF46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660"/>
  </p:normalViewPr>
  <p:slideViewPr>
    <p:cSldViewPr>
      <p:cViewPr varScale="1">
        <p:scale>
          <a:sx n="10" d="100"/>
          <a:sy n="10" d="100"/>
        </p:scale>
        <p:origin x="1644" y="156"/>
      </p:cViewPr>
      <p:guideLst>
        <p:guide orient="horz" pos="13607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9949" y="13420209"/>
            <a:ext cx="27539394" cy="926013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9898" y="24480362"/>
            <a:ext cx="22679504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4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1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95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7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6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9480" y="1730042"/>
            <a:ext cx="7289842" cy="3686054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968" y="1730042"/>
            <a:ext cx="21329529" cy="3686054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5" y="27760417"/>
            <a:ext cx="27539394" cy="8580128"/>
          </a:xfrm>
        </p:spPr>
        <p:txBody>
          <a:bodyPr anchor="t"/>
          <a:lstStyle>
            <a:lvl1pPr algn="l">
              <a:defRPr sz="17997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5" y="18310282"/>
            <a:ext cx="27539394" cy="9450134"/>
          </a:xfrm>
        </p:spPr>
        <p:txBody>
          <a:bodyPr anchor="b"/>
          <a:lstStyle>
            <a:lvl1pPr marL="0" indent="0">
              <a:buNone/>
              <a:defRPr sz="8998">
                <a:solidFill>
                  <a:schemeClr val="tx1">
                    <a:tint val="75000"/>
                  </a:schemeClr>
                </a:solidFill>
              </a:defRPr>
            </a:lvl1pPr>
            <a:lvl2pPr marL="2082664" indent="0">
              <a:buNone/>
              <a:defRPr sz="8436">
                <a:solidFill>
                  <a:schemeClr val="tx1">
                    <a:tint val="75000"/>
                  </a:schemeClr>
                </a:solidFill>
              </a:defRPr>
            </a:lvl2pPr>
            <a:lvl3pPr marL="4165328" indent="0">
              <a:buNone/>
              <a:defRPr sz="7311">
                <a:solidFill>
                  <a:schemeClr val="tx1">
                    <a:tint val="75000"/>
                  </a:schemeClr>
                </a:solidFill>
              </a:defRPr>
            </a:lvl3pPr>
            <a:lvl4pPr marL="6247992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4pPr>
            <a:lvl5pPr marL="8330656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5pPr>
            <a:lvl6pPr marL="10413320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6pPr>
            <a:lvl7pPr marL="12495984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7pPr>
            <a:lvl8pPr marL="14578648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8pPr>
            <a:lvl9pPr marL="16661310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965" y="10080162"/>
            <a:ext cx="14309683" cy="28510423"/>
          </a:xfrm>
        </p:spPr>
        <p:txBody>
          <a:bodyPr/>
          <a:lstStyle>
            <a:lvl1pPr>
              <a:defRPr sz="12935"/>
            </a:lvl1pPr>
            <a:lvl2pPr>
              <a:defRPr sz="10686"/>
            </a:lvl2pPr>
            <a:lvl3pPr>
              <a:defRPr sz="8998"/>
            </a:lvl3pPr>
            <a:lvl4pPr>
              <a:defRPr sz="8436"/>
            </a:lvl4pPr>
            <a:lvl5pPr>
              <a:defRPr sz="8436"/>
            </a:lvl5pPr>
            <a:lvl6pPr>
              <a:defRPr sz="8436"/>
            </a:lvl6pPr>
            <a:lvl7pPr>
              <a:defRPr sz="8436"/>
            </a:lvl7pPr>
            <a:lvl8pPr>
              <a:defRPr sz="8436"/>
            </a:lvl8pPr>
            <a:lvl9pPr>
              <a:defRPr sz="843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69642" y="10080162"/>
            <a:ext cx="14309683" cy="28510423"/>
          </a:xfrm>
        </p:spPr>
        <p:txBody>
          <a:bodyPr/>
          <a:lstStyle>
            <a:lvl1pPr>
              <a:defRPr sz="12935"/>
            </a:lvl1pPr>
            <a:lvl2pPr>
              <a:defRPr sz="10686"/>
            </a:lvl2pPr>
            <a:lvl3pPr>
              <a:defRPr sz="8998"/>
            </a:lvl3pPr>
            <a:lvl4pPr>
              <a:defRPr sz="8436"/>
            </a:lvl4pPr>
            <a:lvl5pPr>
              <a:defRPr sz="8436"/>
            </a:lvl5pPr>
            <a:lvl6pPr>
              <a:defRPr sz="8436"/>
            </a:lvl6pPr>
            <a:lvl7pPr>
              <a:defRPr sz="8436"/>
            </a:lvl7pPr>
            <a:lvl8pPr>
              <a:defRPr sz="8436"/>
            </a:lvl8pPr>
            <a:lvl9pPr>
              <a:defRPr sz="843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8" y="9670142"/>
            <a:ext cx="14315312" cy="4030056"/>
          </a:xfrm>
        </p:spPr>
        <p:txBody>
          <a:bodyPr anchor="b"/>
          <a:lstStyle>
            <a:lvl1pPr marL="0" indent="0">
              <a:buNone/>
              <a:defRPr sz="10686" b="1"/>
            </a:lvl1pPr>
            <a:lvl2pPr marL="2082664" indent="0">
              <a:buNone/>
              <a:defRPr sz="8998" b="1"/>
            </a:lvl2pPr>
            <a:lvl3pPr marL="4165328" indent="0">
              <a:buNone/>
              <a:defRPr sz="8436" b="1"/>
            </a:lvl3pPr>
            <a:lvl4pPr marL="6247992" indent="0">
              <a:buNone/>
              <a:defRPr sz="7311" b="1"/>
            </a:lvl4pPr>
            <a:lvl5pPr marL="8330656" indent="0">
              <a:buNone/>
              <a:defRPr sz="7311" b="1"/>
            </a:lvl5pPr>
            <a:lvl6pPr marL="10413320" indent="0">
              <a:buNone/>
              <a:defRPr sz="7311" b="1"/>
            </a:lvl6pPr>
            <a:lvl7pPr marL="12495984" indent="0">
              <a:buNone/>
              <a:defRPr sz="7311" b="1"/>
            </a:lvl7pPr>
            <a:lvl8pPr marL="14578648" indent="0">
              <a:buNone/>
              <a:defRPr sz="7311" b="1"/>
            </a:lvl8pPr>
            <a:lvl9pPr marL="16661310" indent="0">
              <a:buNone/>
              <a:defRPr sz="7311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19968" y="13700204"/>
            <a:ext cx="14315312" cy="24890368"/>
          </a:xfrm>
        </p:spPr>
        <p:txBody>
          <a:bodyPr/>
          <a:lstStyle>
            <a:lvl1pPr>
              <a:defRPr sz="10686"/>
            </a:lvl1pPr>
            <a:lvl2pPr>
              <a:defRPr sz="8998"/>
            </a:lvl2pPr>
            <a:lvl3pPr>
              <a:defRPr sz="8436"/>
            </a:lvl3pPr>
            <a:lvl4pPr>
              <a:defRPr sz="7311"/>
            </a:lvl4pPr>
            <a:lvl5pPr>
              <a:defRPr sz="7311"/>
            </a:lvl5pPr>
            <a:lvl6pPr>
              <a:defRPr sz="7311"/>
            </a:lvl6pPr>
            <a:lvl7pPr>
              <a:defRPr sz="7311"/>
            </a:lvl7pPr>
            <a:lvl8pPr>
              <a:defRPr sz="7311"/>
            </a:lvl8pPr>
            <a:lvl9pPr>
              <a:defRPr sz="7311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8395" y="9670142"/>
            <a:ext cx="14320936" cy="4030056"/>
          </a:xfrm>
        </p:spPr>
        <p:txBody>
          <a:bodyPr anchor="b"/>
          <a:lstStyle>
            <a:lvl1pPr marL="0" indent="0">
              <a:buNone/>
              <a:defRPr sz="10686" b="1"/>
            </a:lvl1pPr>
            <a:lvl2pPr marL="2082664" indent="0">
              <a:buNone/>
              <a:defRPr sz="8998" b="1"/>
            </a:lvl2pPr>
            <a:lvl3pPr marL="4165328" indent="0">
              <a:buNone/>
              <a:defRPr sz="8436" b="1"/>
            </a:lvl3pPr>
            <a:lvl4pPr marL="6247992" indent="0">
              <a:buNone/>
              <a:defRPr sz="7311" b="1"/>
            </a:lvl4pPr>
            <a:lvl5pPr marL="8330656" indent="0">
              <a:buNone/>
              <a:defRPr sz="7311" b="1"/>
            </a:lvl5pPr>
            <a:lvl6pPr marL="10413320" indent="0">
              <a:buNone/>
              <a:defRPr sz="7311" b="1"/>
            </a:lvl6pPr>
            <a:lvl7pPr marL="12495984" indent="0">
              <a:buNone/>
              <a:defRPr sz="7311" b="1"/>
            </a:lvl7pPr>
            <a:lvl8pPr marL="14578648" indent="0">
              <a:buNone/>
              <a:defRPr sz="7311" b="1"/>
            </a:lvl8pPr>
            <a:lvl9pPr marL="16661310" indent="0">
              <a:buNone/>
              <a:defRPr sz="7311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95" y="13700204"/>
            <a:ext cx="14320936" cy="24890368"/>
          </a:xfrm>
        </p:spPr>
        <p:txBody>
          <a:bodyPr/>
          <a:lstStyle>
            <a:lvl1pPr>
              <a:defRPr sz="10686"/>
            </a:lvl1pPr>
            <a:lvl2pPr>
              <a:defRPr sz="8998"/>
            </a:lvl2pPr>
            <a:lvl3pPr>
              <a:defRPr sz="8436"/>
            </a:lvl3pPr>
            <a:lvl4pPr>
              <a:defRPr sz="7311"/>
            </a:lvl4pPr>
            <a:lvl5pPr>
              <a:defRPr sz="7311"/>
            </a:lvl5pPr>
            <a:lvl6pPr>
              <a:defRPr sz="7311"/>
            </a:lvl6pPr>
            <a:lvl7pPr>
              <a:defRPr sz="7311"/>
            </a:lvl7pPr>
            <a:lvl8pPr>
              <a:defRPr sz="7311"/>
            </a:lvl8pPr>
            <a:lvl9pPr>
              <a:defRPr sz="7311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1720035"/>
            <a:ext cx="10659144" cy="7320111"/>
          </a:xfrm>
        </p:spPr>
        <p:txBody>
          <a:bodyPr anchor="b"/>
          <a:lstStyle>
            <a:lvl1pPr algn="l">
              <a:defRPr sz="8998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226" y="1720035"/>
            <a:ext cx="18112106" cy="36870550"/>
          </a:xfrm>
        </p:spPr>
        <p:txBody>
          <a:bodyPr/>
          <a:lstStyle>
            <a:lvl1pPr>
              <a:defRPr sz="14622"/>
            </a:lvl1pPr>
            <a:lvl2pPr>
              <a:defRPr sz="12935"/>
            </a:lvl2pPr>
            <a:lvl3pPr>
              <a:defRPr sz="10686"/>
            </a:lvl3pPr>
            <a:lvl4pPr>
              <a:defRPr sz="8998"/>
            </a:lvl4pPr>
            <a:lvl5pPr>
              <a:defRPr sz="8998"/>
            </a:lvl5pPr>
            <a:lvl6pPr>
              <a:defRPr sz="8998"/>
            </a:lvl6pPr>
            <a:lvl7pPr>
              <a:defRPr sz="8998"/>
            </a:lvl7pPr>
            <a:lvl8pPr>
              <a:defRPr sz="8998"/>
            </a:lvl8pPr>
            <a:lvl9pPr>
              <a:defRPr sz="8998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965" y="9040139"/>
            <a:ext cx="10659144" cy="29550439"/>
          </a:xfrm>
        </p:spPr>
        <p:txBody>
          <a:bodyPr/>
          <a:lstStyle>
            <a:lvl1pPr marL="0" indent="0">
              <a:buNone/>
              <a:defRPr sz="6186"/>
            </a:lvl1pPr>
            <a:lvl2pPr marL="2082664" indent="0">
              <a:buNone/>
              <a:defRPr sz="5624"/>
            </a:lvl2pPr>
            <a:lvl3pPr marL="4165328" indent="0">
              <a:buNone/>
              <a:defRPr sz="4499"/>
            </a:lvl3pPr>
            <a:lvl4pPr marL="6247992" indent="0">
              <a:buNone/>
              <a:defRPr sz="3937"/>
            </a:lvl4pPr>
            <a:lvl5pPr marL="8330656" indent="0">
              <a:buNone/>
              <a:defRPr sz="3937"/>
            </a:lvl5pPr>
            <a:lvl6pPr marL="10413320" indent="0">
              <a:buNone/>
              <a:defRPr sz="3937"/>
            </a:lvl6pPr>
            <a:lvl7pPr marL="12495984" indent="0">
              <a:buNone/>
              <a:defRPr sz="3937"/>
            </a:lvl7pPr>
            <a:lvl8pPr marL="14578648" indent="0">
              <a:buNone/>
              <a:defRPr sz="3937"/>
            </a:lvl8pPr>
            <a:lvl9pPr marL="16661310" indent="0">
              <a:buNone/>
              <a:defRPr sz="393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493" y="30240453"/>
            <a:ext cx="19439574" cy="3570056"/>
          </a:xfrm>
        </p:spPr>
        <p:txBody>
          <a:bodyPr anchor="b"/>
          <a:lstStyle>
            <a:lvl1pPr algn="l">
              <a:defRPr sz="8998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493" y="3860052"/>
            <a:ext cx="19439574" cy="25920383"/>
          </a:xfrm>
        </p:spPr>
        <p:txBody>
          <a:bodyPr/>
          <a:lstStyle>
            <a:lvl1pPr marL="0" indent="0">
              <a:buNone/>
              <a:defRPr sz="14622"/>
            </a:lvl1pPr>
            <a:lvl2pPr marL="2082664" indent="0">
              <a:buNone/>
              <a:defRPr sz="12935"/>
            </a:lvl2pPr>
            <a:lvl3pPr marL="4165328" indent="0">
              <a:buNone/>
              <a:defRPr sz="10686"/>
            </a:lvl3pPr>
            <a:lvl4pPr marL="6247992" indent="0">
              <a:buNone/>
              <a:defRPr sz="8998"/>
            </a:lvl4pPr>
            <a:lvl5pPr marL="8330656" indent="0">
              <a:buNone/>
              <a:defRPr sz="8998"/>
            </a:lvl5pPr>
            <a:lvl6pPr marL="10413320" indent="0">
              <a:buNone/>
              <a:defRPr sz="8998"/>
            </a:lvl6pPr>
            <a:lvl7pPr marL="12495984" indent="0">
              <a:buNone/>
              <a:defRPr sz="8998"/>
            </a:lvl7pPr>
            <a:lvl8pPr marL="14578648" indent="0">
              <a:buNone/>
              <a:defRPr sz="8998"/>
            </a:lvl8pPr>
            <a:lvl9pPr marL="16661310" indent="0">
              <a:buNone/>
              <a:defRPr sz="899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493" y="33810510"/>
            <a:ext cx="19439574" cy="5070071"/>
          </a:xfrm>
        </p:spPr>
        <p:txBody>
          <a:bodyPr/>
          <a:lstStyle>
            <a:lvl1pPr marL="0" indent="0">
              <a:buNone/>
              <a:defRPr sz="6186"/>
            </a:lvl1pPr>
            <a:lvl2pPr marL="2082664" indent="0">
              <a:buNone/>
              <a:defRPr sz="5624"/>
            </a:lvl2pPr>
            <a:lvl3pPr marL="4165328" indent="0">
              <a:buNone/>
              <a:defRPr sz="4499"/>
            </a:lvl3pPr>
            <a:lvl4pPr marL="6247992" indent="0">
              <a:buNone/>
              <a:defRPr sz="3937"/>
            </a:lvl4pPr>
            <a:lvl5pPr marL="8330656" indent="0">
              <a:buNone/>
              <a:defRPr sz="3937"/>
            </a:lvl5pPr>
            <a:lvl6pPr marL="10413320" indent="0">
              <a:buNone/>
              <a:defRPr sz="3937"/>
            </a:lvl6pPr>
            <a:lvl7pPr marL="12495984" indent="0">
              <a:buNone/>
              <a:defRPr sz="3937"/>
            </a:lvl7pPr>
            <a:lvl8pPr marL="14578648" indent="0">
              <a:buNone/>
              <a:defRPr sz="3937"/>
            </a:lvl8pPr>
            <a:lvl9pPr marL="16661310" indent="0">
              <a:buNone/>
              <a:defRPr sz="393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19966" y="1730029"/>
            <a:ext cx="29159358" cy="7200106"/>
          </a:xfrm>
          <a:prstGeom prst="rect">
            <a:avLst/>
          </a:prstGeom>
        </p:spPr>
        <p:txBody>
          <a:bodyPr vert="horz" lIns="370315" tIns="185158" rIns="370315" bIns="185158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6" y="10080162"/>
            <a:ext cx="29159358" cy="28510423"/>
          </a:xfrm>
          <a:prstGeom prst="rect">
            <a:avLst/>
          </a:prstGeom>
        </p:spPr>
        <p:txBody>
          <a:bodyPr vert="horz" lIns="370315" tIns="185158" rIns="370315" bIns="185158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19966" y="40040601"/>
            <a:ext cx="7559833" cy="2300032"/>
          </a:xfrm>
          <a:prstGeom prst="rect">
            <a:avLst/>
          </a:prstGeom>
        </p:spPr>
        <p:txBody>
          <a:bodyPr vert="horz" lIns="370315" tIns="185158" rIns="370315" bIns="185158" rtlCol="0" anchor="ctr"/>
          <a:lstStyle>
            <a:lvl1pPr algn="l">
              <a:defRPr sz="56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69763" y="40040601"/>
            <a:ext cx="10259776" cy="2300032"/>
          </a:xfrm>
          <a:prstGeom prst="rect">
            <a:avLst/>
          </a:prstGeom>
        </p:spPr>
        <p:txBody>
          <a:bodyPr vert="horz" lIns="370315" tIns="185158" rIns="370315" bIns="185158" rtlCol="0" anchor="ctr"/>
          <a:lstStyle>
            <a:lvl1pPr algn="ctr">
              <a:defRPr sz="56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19491" y="40040601"/>
            <a:ext cx="7559833" cy="2300032"/>
          </a:xfrm>
          <a:prstGeom prst="rect">
            <a:avLst/>
          </a:prstGeom>
        </p:spPr>
        <p:txBody>
          <a:bodyPr vert="horz" lIns="370315" tIns="185158" rIns="370315" bIns="185158" rtlCol="0" anchor="ctr"/>
          <a:lstStyle>
            <a:lvl1pPr algn="r">
              <a:defRPr sz="56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65328" rtl="0" eaLnBrk="1" latinLnBrk="0" hangingPunct="1">
        <a:spcBef>
          <a:spcPct val="0"/>
        </a:spcBef>
        <a:buNone/>
        <a:defRPr sz="202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1997" indent="-1561997" algn="l" defTabSz="4165328" rtl="0" eaLnBrk="1" latinLnBrk="0" hangingPunct="1">
        <a:spcBef>
          <a:spcPct val="20000"/>
        </a:spcBef>
        <a:buFont typeface="Arial" pitchFamily="34" charset="0"/>
        <a:buChar char="•"/>
        <a:defRPr sz="14622" kern="1200">
          <a:solidFill>
            <a:schemeClr val="tx1"/>
          </a:solidFill>
          <a:latin typeface="+mn-lt"/>
          <a:ea typeface="+mn-ea"/>
          <a:cs typeface="+mn-cs"/>
        </a:defRPr>
      </a:lvl1pPr>
      <a:lvl2pPr marL="3384332" indent="-1301668" algn="l" defTabSz="4165328" rtl="0" eaLnBrk="1" latinLnBrk="0" hangingPunct="1">
        <a:spcBef>
          <a:spcPct val="20000"/>
        </a:spcBef>
        <a:buFont typeface="Arial" pitchFamily="34" charset="0"/>
        <a:buChar char="–"/>
        <a:defRPr sz="12935" kern="1200">
          <a:solidFill>
            <a:schemeClr val="tx1"/>
          </a:solidFill>
          <a:latin typeface="+mn-lt"/>
          <a:ea typeface="+mn-ea"/>
          <a:cs typeface="+mn-cs"/>
        </a:defRPr>
      </a:lvl2pPr>
      <a:lvl3pPr marL="5206660" indent="-1041332" algn="l" defTabSz="4165328" rtl="0" eaLnBrk="1" latinLnBrk="0" hangingPunct="1">
        <a:spcBef>
          <a:spcPct val="20000"/>
        </a:spcBef>
        <a:buFont typeface="Arial" pitchFamily="34" charset="0"/>
        <a:buChar char="•"/>
        <a:defRPr sz="10686" kern="1200">
          <a:solidFill>
            <a:schemeClr val="tx1"/>
          </a:solidFill>
          <a:latin typeface="+mn-lt"/>
          <a:ea typeface="+mn-ea"/>
          <a:cs typeface="+mn-cs"/>
        </a:defRPr>
      </a:lvl3pPr>
      <a:lvl4pPr marL="7289324" indent="-1041332" algn="l" defTabSz="4165328" rtl="0" eaLnBrk="1" latinLnBrk="0" hangingPunct="1">
        <a:spcBef>
          <a:spcPct val="20000"/>
        </a:spcBef>
        <a:buFont typeface="Arial" pitchFamily="34" charset="0"/>
        <a:buChar char="–"/>
        <a:defRPr sz="8998" kern="1200">
          <a:solidFill>
            <a:schemeClr val="tx1"/>
          </a:solidFill>
          <a:latin typeface="+mn-lt"/>
          <a:ea typeface="+mn-ea"/>
          <a:cs typeface="+mn-cs"/>
        </a:defRPr>
      </a:lvl4pPr>
      <a:lvl5pPr marL="9371988" indent="-1041332" algn="l" defTabSz="4165328" rtl="0" eaLnBrk="1" latinLnBrk="0" hangingPunct="1">
        <a:spcBef>
          <a:spcPct val="20000"/>
        </a:spcBef>
        <a:buFont typeface="Arial" pitchFamily="34" charset="0"/>
        <a:buChar char="»"/>
        <a:defRPr sz="8998" kern="1200">
          <a:solidFill>
            <a:schemeClr val="tx1"/>
          </a:solidFill>
          <a:latin typeface="+mn-lt"/>
          <a:ea typeface="+mn-ea"/>
          <a:cs typeface="+mn-cs"/>
        </a:defRPr>
      </a:lvl5pPr>
      <a:lvl6pPr marL="11454652" indent="-1041332" algn="l" defTabSz="4165328" rtl="0" eaLnBrk="1" latinLnBrk="0" hangingPunct="1">
        <a:spcBef>
          <a:spcPct val="20000"/>
        </a:spcBef>
        <a:buFont typeface="Arial" pitchFamily="34" charset="0"/>
        <a:buChar char="•"/>
        <a:defRPr sz="8998" kern="1200">
          <a:solidFill>
            <a:schemeClr val="tx1"/>
          </a:solidFill>
          <a:latin typeface="+mn-lt"/>
          <a:ea typeface="+mn-ea"/>
          <a:cs typeface="+mn-cs"/>
        </a:defRPr>
      </a:lvl6pPr>
      <a:lvl7pPr marL="13537316" indent="-1041332" algn="l" defTabSz="4165328" rtl="0" eaLnBrk="1" latinLnBrk="0" hangingPunct="1">
        <a:spcBef>
          <a:spcPct val="20000"/>
        </a:spcBef>
        <a:buFont typeface="Arial" pitchFamily="34" charset="0"/>
        <a:buChar char="•"/>
        <a:defRPr sz="8998" kern="1200">
          <a:solidFill>
            <a:schemeClr val="tx1"/>
          </a:solidFill>
          <a:latin typeface="+mn-lt"/>
          <a:ea typeface="+mn-ea"/>
          <a:cs typeface="+mn-cs"/>
        </a:defRPr>
      </a:lvl7pPr>
      <a:lvl8pPr marL="15619979" indent="-1041332" algn="l" defTabSz="4165328" rtl="0" eaLnBrk="1" latinLnBrk="0" hangingPunct="1">
        <a:spcBef>
          <a:spcPct val="20000"/>
        </a:spcBef>
        <a:buFont typeface="Arial" pitchFamily="34" charset="0"/>
        <a:buChar char="•"/>
        <a:defRPr sz="8998" kern="1200">
          <a:solidFill>
            <a:schemeClr val="tx1"/>
          </a:solidFill>
          <a:latin typeface="+mn-lt"/>
          <a:ea typeface="+mn-ea"/>
          <a:cs typeface="+mn-cs"/>
        </a:defRPr>
      </a:lvl8pPr>
      <a:lvl9pPr marL="17702642" indent="-1041332" algn="l" defTabSz="4165328" rtl="0" eaLnBrk="1" latinLnBrk="0" hangingPunct="1">
        <a:spcBef>
          <a:spcPct val="20000"/>
        </a:spcBef>
        <a:buFont typeface="Arial" pitchFamily="34" charset="0"/>
        <a:buChar char="•"/>
        <a:defRPr sz="8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1pPr>
      <a:lvl2pPr marL="2082664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2pPr>
      <a:lvl3pPr marL="4165328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3pPr>
      <a:lvl4pPr marL="6247992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4pPr>
      <a:lvl5pPr marL="8330656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5pPr>
      <a:lvl6pPr marL="10413320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6pPr>
      <a:lvl7pPr marL="12495984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7pPr>
      <a:lvl8pPr marL="14578648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8pPr>
      <a:lvl9pPr marL="16661310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EFF785"/>
            </a:gs>
            <a:gs pos="44000">
              <a:srgbClr val="00C459"/>
            </a:gs>
            <a:gs pos="77000">
              <a:srgbClr val="00B0F0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B6D314E3-D16E-4F52-BFB8-9C4331564C3D}"/>
              </a:ext>
            </a:extLst>
          </p:cNvPr>
          <p:cNvSpPr/>
          <p:nvPr/>
        </p:nvSpPr>
        <p:spPr>
          <a:xfrm>
            <a:off x="1216011" y="834447"/>
            <a:ext cx="29967270" cy="5438187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pPr algn="ctr"/>
            <a:r>
              <a:rPr lang="pt-BR" sz="9841" b="1" i="1" dirty="0"/>
              <a:t>TÍTULO</a:t>
            </a:r>
          </a:p>
          <a:p>
            <a:pPr algn="ctr"/>
            <a:r>
              <a:rPr lang="pt-BR" sz="4499" dirty="0" err="1"/>
              <a:t>NomeCompletoAutor</a:t>
            </a:r>
            <a:r>
              <a:rPr lang="pt-BR" sz="4499" dirty="0"/>
              <a:t>(1), </a:t>
            </a:r>
            <a:r>
              <a:rPr lang="pt-BR" sz="4499" dirty="0" err="1"/>
              <a:t>NomeCompletoAutor</a:t>
            </a:r>
            <a:r>
              <a:rPr lang="pt-BR" sz="4499" dirty="0"/>
              <a:t>(2), </a:t>
            </a:r>
            <a:r>
              <a:rPr lang="pt-BR" sz="4499" dirty="0" err="1"/>
              <a:t>NomeCompletoAutor</a:t>
            </a:r>
            <a:r>
              <a:rPr lang="pt-BR" sz="4499" dirty="0"/>
              <a:t>(3),</a:t>
            </a:r>
          </a:p>
          <a:p>
            <a:pPr algn="ctr"/>
            <a:r>
              <a:rPr lang="pt-BR" sz="4500" dirty="0" err="1"/>
              <a:t>NomeCompletoAutor</a:t>
            </a:r>
            <a:r>
              <a:rPr lang="pt-BR" sz="4500" dirty="0"/>
              <a:t>(1), </a:t>
            </a:r>
            <a:r>
              <a:rPr lang="pt-BR" sz="4500" dirty="0" err="1"/>
              <a:t>NomeCompletoAutor</a:t>
            </a:r>
            <a:r>
              <a:rPr lang="pt-BR" sz="4500" dirty="0"/>
              <a:t>(2), </a:t>
            </a:r>
            <a:r>
              <a:rPr lang="pt-BR" sz="4500" dirty="0" err="1"/>
              <a:t>NomeCompletoAutor</a:t>
            </a:r>
            <a:r>
              <a:rPr lang="pt-BR" sz="4500" dirty="0"/>
              <a:t>(6)</a:t>
            </a:r>
            <a:r>
              <a:rPr lang="pt-BR" sz="6600" dirty="0"/>
              <a:t> </a:t>
            </a:r>
            <a:endParaRPr lang="pt-BR" sz="8800" dirty="0"/>
          </a:p>
          <a:p>
            <a:pPr algn="ctr"/>
            <a:r>
              <a:rPr lang="pt-BR" sz="5062" dirty="0"/>
              <a:t>Orientador: </a:t>
            </a:r>
            <a:r>
              <a:rPr lang="pt-BR" sz="5062" dirty="0" err="1"/>
              <a:t>Prof</a:t>
            </a:r>
            <a:r>
              <a:rPr lang="pt-BR" sz="5062" dirty="0"/>
              <a:t>(ª) </a:t>
            </a:r>
            <a:r>
              <a:rPr lang="pt-BR" sz="5400" dirty="0" err="1"/>
              <a:t>NomeCompleto</a:t>
            </a:r>
            <a:r>
              <a:rPr lang="pt-BR" sz="5062" dirty="0"/>
              <a:t> </a:t>
            </a:r>
            <a:br>
              <a:rPr lang="pt-BR" sz="6186" dirty="0">
                <a:solidFill>
                  <a:schemeClr val="bg1"/>
                </a:solidFill>
              </a:rPr>
            </a:br>
            <a:endParaRPr lang="pt-BR" sz="5624" dirty="0">
              <a:solidFill>
                <a:schemeClr val="bg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C7AE6FA-C7A8-4CF3-8222-8140E36141C6}"/>
              </a:ext>
            </a:extLst>
          </p:cNvPr>
          <p:cNvSpPr/>
          <p:nvPr/>
        </p:nvSpPr>
        <p:spPr>
          <a:xfrm>
            <a:off x="1456769" y="39428601"/>
            <a:ext cx="5885892" cy="1627272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r>
              <a:rPr lang="pt-BR" sz="3600" dirty="0"/>
              <a:t>Contato: contato@email.br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FA058C7-3A2B-41BC-912D-924A39AA013D}"/>
              </a:ext>
            </a:extLst>
          </p:cNvPr>
          <p:cNvCxnSpPr/>
          <p:nvPr/>
        </p:nvCxnSpPr>
        <p:spPr>
          <a:xfrm flipV="1">
            <a:off x="2138263" y="34749206"/>
            <a:ext cx="13357706" cy="32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14D0CEA9-1699-4831-BB46-770D0C170032}"/>
              </a:ext>
            </a:extLst>
          </p:cNvPr>
          <p:cNvSpPr/>
          <p:nvPr/>
        </p:nvSpPr>
        <p:spPr>
          <a:xfrm>
            <a:off x="16335223" y="7126711"/>
            <a:ext cx="14578678" cy="9660240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pPr algn="just"/>
            <a:r>
              <a:rPr lang="pt-BR" sz="4800" b="1" dirty="0"/>
              <a:t>Resultados e Discussões</a:t>
            </a:r>
            <a:endParaRPr lang="pt-BR" sz="4800" dirty="0"/>
          </a:p>
          <a:p>
            <a:r>
              <a:rPr lang="pt-BR" sz="4200" dirty="0"/>
              <a:t>Apresentar os resultados obtidos. Relacionar os resultados com a base teórica prevista. Incluir justificativas das relações entre o esperado teoricamente e o obtido na pesquisa/</a:t>
            </a:r>
            <a:r>
              <a:rPr lang="pt-BR" sz="4200" dirty="0" err="1"/>
              <a:t>experiimento</a:t>
            </a:r>
            <a:r>
              <a:rPr lang="pt-BR" sz="4200" dirty="0"/>
              <a:t>.</a:t>
            </a:r>
          </a:p>
          <a:p>
            <a:r>
              <a:rPr lang="pt-BR" sz="4200" dirty="0"/>
              <a:t>Sugerir ajustes que poderiam ser realizados nos materiais e métodos para que os resultados encontrados fossem mais representativos para o estudo do fenômeno.</a:t>
            </a:r>
          </a:p>
          <a:p>
            <a:r>
              <a:rPr lang="pt-BR" sz="4200" dirty="0"/>
              <a:t>As descrições apresentadas devem ser suficientes para permitir a compreensão das etapas da pesquisa; contudo, evitar minúcias de provas matemáticas ou procedimentos experimentais. Ilustrações ou quadros essenciais à compressão do texto devem ser incluídas Não se admitem figuras e tabelas sem nome, número e título explicativo.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7DBFF0A-1529-4CF0-8299-C4B7582B60B8}"/>
              </a:ext>
            </a:extLst>
          </p:cNvPr>
          <p:cNvSpPr/>
          <p:nvPr/>
        </p:nvSpPr>
        <p:spPr>
          <a:xfrm>
            <a:off x="1365996" y="7183674"/>
            <a:ext cx="14578678" cy="5181963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r>
              <a:rPr lang="pt-BR" sz="4800" b="1" dirty="0"/>
              <a:t>Introdução</a:t>
            </a:r>
            <a:r>
              <a:rPr lang="pt-BR" sz="4499" b="1" dirty="0"/>
              <a:t> </a:t>
            </a:r>
          </a:p>
          <a:p>
            <a:r>
              <a:rPr lang="pt-BR" sz="4200" dirty="0"/>
              <a:t>Breve texto contendo definição breve dos objetivos do trabalho e as razões de sua elaboração, bem como as relações existentes com outros trabalhos. A introdução não deve dar detalhes sobre a teoria experimental, o método ou os resultados, nem antecipar as conclusões e as recomendações.</a:t>
            </a:r>
          </a:p>
          <a:p>
            <a:endParaRPr lang="pt-BR" sz="4499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6C556FB-38A8-41E5-BCA8-7CE9DA63EDF3}"/>
              </a:ext>
            </a:extLst>
          </p:cNvPr>
          <p:cNvSpPr/>
          <p:nvPr/>
        </p:nvSpPr>
        <p:spPr>
          <a:xfrm>
            <a:off x="1352636" y="16336460"/>
            <a:ext cx="15097758" cy="8327119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pPr algn="just"/>
            <a:r>
              <a:rPr lang="pt-BR" sz="4800" b="1" dirty="0"/>
              <a:t>Materiais e Métodos</a:t>
            </a:r>
          </a:p>
          <a:p>
            <a:r>
              <a:rPr lang="pt-BR" sz="4200" dirty="0"/>
              <a:t>Relacionar os materiais utilizados.</a:t>
            </a:r>
          </a:p>
          <a:p>
            <a:r>
              <a:rPr lang="pt-BR" sz="4200" dirty="0"/>
              <a:t>Descrever a metodologia de trabalho, detalhando os procedimentos utilizados.</a:t>
            </a:r>
          </a:p>
          <a:p>
            <a:r>
              <a:rPr lang="pt-BR" sz="4200" dirty="0"/>
              <a:t>Deve conter uma ampla descrição das experiências efetuadas, incluindo todas as observações que julgar pertinentes, assim como os diagramas esquemáticos das montagens realizadas, indicando a disposição dos instrumentos de medida, os quais devem ser claros e precisos, elaborados em programas específicos como, por exemplo: </a:t>
            </a:r>
            <a:r>
              <a:rPr lang="pt-BR" sz="4200" dirty="0" err="1"/>
              <a:t>Orcad</a:t>
            </a:r>
            <a:r>
              <a:rPr lang="pt-BR" sz="4200" dirty="0"/>
              <a:t>, PSIM, </a:t>
            </a:r>
            <a:r>
              <a:rPr lang="pt-BR" sz="4200" dirty="0" err="1"/>
              <a:t>AutoCad</a:t>
            </a:r>
            <a:r>
              <a:rPr lang="pt-BR" sz="4200" dirty="0"/>
              <a:t>, CorelDraw, entre outros (se for o caso).</a:t>
            </a:r>
          </a:p>
          <a:p>
            <a:pPr marL="514259" indent="-514259" algn="just">
              <a:buFontTx/>
              <a:buChar char="-"/>
            </a:pPr>
            <a:endParaRPr lang="pt-BR" sz="3937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92588B1-3C2F-466D-83F5-22B858EA92DF}"/>
              </a:ext>
            </a:extLst>
          </p:cNvPr>
          <p:cNvSpPr/>
          <p:nvPr/>
        </p:nvSpPr>
        <p:spPr>
          <a:xfrm>
            <a:off x="16391746" y="25602851"/>
            <a:ext cx="14578678" cy="12199268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pPr algn="just"/>
            <a:r>
              <a:rPr lang="pt-BR" sz="4499" b="1" dirty="0"/>
              <a:t>Considerações Finais</a:t>
            </a:r>
            <a:endParaRPr lang="pt-BR" sz="4499" dirty="0"/>
          </a:p>
          <a:p>
            <a:r>
              <a:rPr lang="pt-BR" sz="4200" dirty="0"/>
              <a:t>Esta é a parte final da pesquisa. Nesta seção, os autores deverá realizar uma síntese dos elementos constantes no texto do trabalho, unindo ideias e fechando as questões apresentadas na introdução do trabalho.</a:t>
            </a:r>
          </a:p>
          <a:p>
            <a:r>
              <a:rPr lang="pt-BR" sz="4200" dirty="0"/>
              <a:t>Aqui, o aluno deverá responder se a pesquisa resolveu o problema, inicialmente proposto, se ampliou a compreensão sobre o mesmo ou se foram descobertos outros problemas. Os autores deverão esclarecer, também, se as hipóteses levantadas, no início, foram confirmadas ou refutadas, se os objetivos gerais e específicos foram alcançados, se a metodologia utilizada foi suficiente para realizar os procedimentos, se a bibliografia correspondeu às expectativas, além de demonstrar, também, sua posição diante do tema, após ler, analisar, comparar e sintetizar diferentes autores a respeito do mesmo. Aqui, também é possível dar sugestões e recomendações de como lidar com o problema estudado.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AD02CF6-1532-4E62-A2FF-50E78B25C1B6}"/>
              </a:ext>
            </a:extLst>
          </p:cNvPr>
          <p:cNvSpPr/>
          <p:nvPr/>
        </p:nvSpPr>
        <p:spPr>
          <a:xfrm>
            <a:off x="1409697" y="35189369"/>
            <a:ext cx="14534972" cy="1750382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r>
              <a:rPr lang="pt-BR" sz="4000" b="1" dirty="0"/>
              <a:t>Referências</a:t>
            </a:r>
            <a:endParaRPr lang="pt-BR" sz="4000" dirty="0"/>
          </a:p>
          <a:p>
            <a:r>
              <a:rPr lang="pt-BR" sz="4000" dirty="0"/>
              <a:t>Relacionar as referências de acordo com o padrão ABNT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8326432-C719-4A08-B518-DA007F5C8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10" y="790007"/>
            <a:ext cx="3482047" cy="4872161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AD848B2B-2A13-443A-9B4B-7BFB55ED4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246" y="834445"/>
            <a:ext cx="3643462" cy="4827722"/>
          </a:xfrm>
          <a:prstGeom prst="rect">
            <a:avLst/>
          </a:prstGeom>
          <a:ln w="6350">
            <a:solidFill>
              <a:schemeClr val="tx2"/>
            </a:solidFill>
          </a:ln>
        </p:spPr>
      </p:pic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E784F95C-F152-4850-AC01-6DBC958190D0}"/>
              </a:ext>
            </a:extLst>
          </p:cNvPr>
          <p:cNvCxnSpPr/>
          <p:nvPr/>
        </p:nvCxnSpPr>
        <p:spPr>
          <a:xfrm flipV="1">
            <a:off x="9656369" y="5662167"/>
            <a:ext cx="13357706" cy="32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8BFB93FD-DE74-4F71-87DA-E136F923D2D9}"/>
              </a:ext>
            </a:extLst>
          </p:cNvPr>
          <p:cNvSpPr/>
          <p:nvPr/>
        </p:nvSpPr>
        <p:spPr>
          <a:xfrm>
            <a:off x="1293988" y="12811697"/>
            <a:ext cx="15097758" cy="3156473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pPr algn="just"/>
            <a:r>
              <a:rPr lang="pt-BR" sz="4800" b="1" dirty="0"/>
              <a:t>Revisão Bibliográfica (opcional)</a:t>
            </a:r>
          </a:p>
          <a:p>
            <a:r>
              <a:rPr lang="pt-BR" sz="4200" dirty="0"/>
              <a:t>Descrever, a base conceitual referente ao experimento realizado e/ou conceitos utilizados. Devem ser referenciadas ao final.</a:t>
            </a:r>
          </a:p>
          <a:p>
            <a:pPr marL="514259" indent="-514259" algn="just">
              <a:buFontTx/>
              <a:buChar char="-"/>
            </a:pPr>
            <a:endParaRPr lang="pt-BR" sz="3937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D1DFF59-3440-4E9F-A8A1-764C53C31066}"/>
              </a:ext>
            </a:extLst>
          </p:cNvPr>
          <p:cNvSpPr/>
          <p:nvPr/>
        </p:nvSpPr>
        <p:spPr>
          <a:xfrm>
            <a:off x="1814454" y="25056703"/>
            <a:ext cx="13681515" cy="8496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Figura/Tabela/Gráfico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F8B2F470-D168-4686-BC9F-47CFB57AF9D7}"/>
              </a:ext>
            </a:extLst>
          </p:cNvPr>
          <p:cNvSpPr/>
          <p:nvPr/>
        </p:nvSpPr>
        <p:spPr>
          <a:xfrm>
            <a:off x="16802976" y="17352395"/>
            <a:ext cx="13560920" cy="748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Figura/Tabela/Gráfico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74B76AAD-E3E2-409C-B8E0-FA059AA6A828}"/>
              </a:ext>
            </a:extLst>
          </p:cNvPr>
          <p:cNvGrpSpPr/>
          <p:nvPr/>
        </p:nvGrpSpPr>
        <p:grpSpPr>
          <a:xfrm>
            <a:off x="8278768" y="38997653"/>
            <a:ext cx="22898540" cy="3624800"/>
            <a:chOff x="7465356" y="38997653"/>
            <a:chExt cx="22898540" cy="3624800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470250A4-F9F8-4439-8120-F1893D67707C}"/>
                </a:ext>
              </a:extLst>
            </p:cNvPr>
            <p:cNvSpPr/>
            <p:nvPr/>
          </p:nvSpPr>
          <p:spPr>
            <a:xfrm>
              <a:off x="7465356" y="38997653"/>
              <a:ext cx="22898540" cy="362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AB438409-0951-4DD0-B6B3-7C95BF9C7DB8}"/>
                </a:ext>
              </a:extLst>
            </p:cNvPr>
            <p:cNvCxnSpPr/>
            <p:nvPr/>
          </p:nvCxnSpPr>
          <p:spPr>
            <a:xfrm>
              <a:off x="7465356" y="39711118"/>
              <a:ext cx="0" cy="2205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Imagem 42">
              <a:extLst>
                <a:ext uri="{FF2B5EF4-FFF2-40B4-BE49-F238E27FC236}">
                  <a16:creationId xmlns:a16="http://schemas.microsoft.com/office/drawing/2014/main" id="{66E0C8E1-F74E-4857-BF0C-3982E859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7476" y="39243175"/>
              <a:ext cx="3960000" cy="1367256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C5198391-34D0-4383-A973-95449B35A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47476" y="40754447"/>
              <a:ext cx="3600000" cy="17333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DF666F4C-29F6-4439-A284-E25DF96DD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5620" y="39152371"/>
              <a:ext cx="1899976" cy="33228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AA732998-1EA4-4511-B3D6-DC2565E01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9612" y="39152722"/>
              <a:ext cx="3600000" cy="3322449"/>
            </a:xfrm>
            <a:prstGeom prst="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584211D4-78B7-4BD9-A9AF-E3A233C9D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14028" y="40283162"/>
              <a:ext cx="8824857" cy="2239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E787C89E-9AC6-4E2F-A67A-234F89998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6886" y="39292683"/>
              <a:ext cx="3064169" cy="3032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128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490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Ronaldo</dc:creator>
  <cp:lastModifiedBy>Ronaldo</cp:lastModifiedBy>
  <cp:revision>54</cp:revision>
  <dcterms:created xsi:type="dcterms:W3CDTF">2013-05-19T19:44:19Z</dcterms:created>
  <dcterms:modified xsi:type="dcterms:W3CDTF">2018-07-26T09:51:46Z</dcterms:modified>
</cp:coreProperties>
</file>