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4319750" rtl="0" eaLnBrk="1" latinLnBrk="0" hangingPunct="1">
      <a:defRPr sz="8749" kern="1200">
        <a:solidFill>
          <a:schemeClr val="tx1"/>
        </a:solidFill>
        <a:latin typeface="+mn-lt"/>
        <a:ea typeface="+mn-ea"/>
        <a:cs typeface="+mn-cs"/>
      </a:defRPr>
    </a:lvl1pPr>
    <a:lvl2pPr marL="2159875" algn="l" defTabSz="4319750" rtl="0" eaLnBrk="1" latinLnBrk="0" hangingPunct="1">
      <a:defRPr sz="8749" kern="1200">
        <a:solidFill>
          <a:schemeClr val="tx1"/>
        </a:solidFill>
        <a:latin typeface="+mn-lt"/>
        <a:ea typeface="+mn-ea"/>
        <a:cs typeface="+mn-cs"/>
      </a:defRPr>
    </a:lvl2pPr>
    <a:lvl3pPr marL="4319750" algn="l" defTabSz="4319750" rtl="0" eaLnBrk="1" latinLnBrk="0" hangingPunct="1">
      <a:defRPr sz="8749" kern="1200">
        <a:solidFill>
          <a:schemeClr val="tx1"/>
        </a:solidFill>
        <a:latin typeface="+mn-lt"/>
        <a:ea typeface="+mn-ea"/>
        <a:cs typeface="+mn-cs"/>
      </a:defRPr>
    </a:lvl3pPr>
    <a:lvl4pPr marL="6479625" algn="l" defTabSz="4319750" rtl="0" eaLnBrk="1" latinLnBrk="0" hangingPunct="1">
      <a:defRPr sz="8749" kern="1200">
        <a:solidFill>
          <a:schemeClr val="tx1"/>
        </a:solidFill>
        <a:latin typeface="+mn-lt"/>
        <a:ea typeface="+mn-ea"/>
        <a:cs typeface="+mn-cs"/>
      </a:defRPr>
    </a:lvl4pPr>
    <a:lvl5pPr marL="8639500" algn="l" defTabSz="4319750" rtl="0" eaLnBrk="1" latinLnBrk="0" hangingPunct="1">
      <a:defRPr sz="8749" kern="1200">
        <a:solidFill>
          <a:schemeClr val="tx1"/>
        </a:solidFill>
        <a:latin typeface="+mn-lt"/>
        <a:ea typeface="+mn-ea"/>
        <a:cs typeface="+mn-cs"/>
      </a:defRPr>
    </a:lvl5pPr>
    <a:lvl6pPr marL="10799375" algn="l" defTabSz="4319750" rtl="0" eaLnBrk="1" latinLnBrk="0" hangingPunct="1">
      <a:defRPr sz="8749" kern="1200">
        <a:solidFill>
          <a:schemeClr val="tx1"/>
        </a:solidFill>
        <a:latin typeface="+mn-lt"/>
        <a:ea typeface="+mn-ea"/>
        <a:cs typeface="+mn-cs"/>
      </a:defRPr>
    </a:lvl6pPr>
    <a:lvl7pPr marL="12959250" algn="l" defTabSz="4319750" rtl="0" eaLnBrk="1" latinLnBrk="0" hangingPunct="1">
      <a:defRPr sz="8749" kern="1200">
        <a:solidFill>
          <a:schemeClr val="tx1"/>
        </a:solidFill>
        <a:latin typeface="+mn-lt"/>
        <a:ea typeface="+mn-ea"/>
        <a:cs typeface="+mn-cs"/>
      </a:defRPr>
    </a:lvl7pPr>
    <a:lvl8pPr marL="15119125" algn="l" defTabSz="4319750" rtl="0" eaLnBrk="1" latinLnBrk="0" hangingPunct="1">
      <a:defRPr sz="8749" kern="1200">
        <a:solidFill>
          <a:schemeClr val="tx1"/>
        </a:solidFill>
        <a:latin typeface="+mn-lt"/>
        <a:ea typeface="+mn-ea"/>
        <a:cs typeface="+mn-cs"/>
      </a:defRPr>
    </a:lvl8pPr>
    <a:lvl9pPr marL="17278999" algn="l" defTabSz="4319750" rtl="0" eaLnBrk="1" latinLnBrk="0" hangingPunct="1">
      <a:defRPr sz="87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5D"/>
    <a:srgbClr val="EA0000"/>
    <a:srgbClr val="740000"/>
    <a:srgbClr val="FF6969"/>
    <a:srgbClr val="65D7FF"/>
    <a:srgbClr val="FF2929"/>
    <a:srgbClr val="00C459"/>
    <a:srgbClr val="EFF785"/>
    <a:srgbClr val="EAF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53" autoAdjust="0"/>
    <p:restoredTop sz="94660"/>
  </p:normalViewPr>
  <p:slideViewPr>
    <p:cSldViewPr>
      <p:cViewPr varScale="1">
        <p:scale>
          <a:sx n="11" d="100"/>
          <a:sy n="11" d="100"/>
        </p:scale>
        <p:origin x="2586" y="132"/>
      </p:cViewPr>
      <p:guideLst>
        <p:guide orient="horz" pos="13607"/>
        <p:guide pos="102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9949" y="13420209"/>
            <a:ext cx="27539394" cy="926013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59898" y="24480362"/>
            <a:ext cx="22679504" cy="110401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2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65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47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30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1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95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57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61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89480" y="1730042"/>
            <a:ext cx="7289842" cy="36860543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19968" y="1730042"/>
            <a:ext cx="21329529" cy="36860543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325" y="27760417"/>
            <a:ext cx="27539394" cy="8580128"/>
          </a:xfrm>
        </p:spPr>
        <p:txBody>
          <a:bodyPr anchor="t"/>
          <a:lstStyle>
            <a:lvl1pPr algn="l">
              <a:defRPr sz="17997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325" y="18310282"/>
            <a:ext cx="27539394" cy="9450134"/>
          </a:xfrm>
        </p:spPr>
        <p:txBody>
          <a:bodyPr anchor="b"/>
          <a:lstStyle>
            <a:lvl1pPr marL="0" indent="0">
              <a:buNone/>
              <a:defRPr sz="8998">
                <a:solidFill>
                  <a:schemeClr val="tx1">
                    <a:tint val="75000"/>
                  </a:schemeClr>
                </a:solidFill>
              </a:defRPr>
            </a:lvl1pPr>
            <a:lvl2pPr marL="2082664" indent="0">
              <a:buNone/>
              <a:defRPr sz="8436">
                <a:solidFill>
                  <a:schemeClr val="tx1">
                    <a:tint val="75000"/>
                  </a:schemeClr>
                </a:solidFill>
              </a:defRPr>
            </a:lvl2pPr>
            <a:lvl3pPr marL="4165328" indent="0">
              <a:buNone/>
              <a:defRPr sz="7311">
                <a:solidFill>
                  <a:schemeClr val="tx1">
                    <a:tint val="75000"/>
                  </a:schemeClr>
                </a:solidFill>
              </a:defRPr>
            </a:lvl3pPr>
            <a:lvl4pPr marL="6247992" indent="0">
              <a:buNone/>
              <a:defRPr sz="6186">
                <a:solidFill>
                  <a:schemeClr val="tx1">
                    <a:tint val="75000"/>
                  </a:schemeClr>
                </a:solidFill>
              </a:defRPr>
            </a:lvl4pPr>
            <a:lvl5pPr marL="8330656" indent="0">
              <a:buNone/>
              <a:defRPr sz="6186">
                <a:solidFill>
                  <a:schemeClr val="tx1">
                    <a:tint val="75000"/>
                  </a:schemeClr>
                </a:solidFill>
              </a:defRPr>
            </a:lvl5pPr>
            <a:lvl6pPr marL="10413320" indent="0">
              <a:buNone/>
              <a:defRPr sz="6186">
                <a:solidFill>
                  <a:schemeClr val="tx1">
                    <a:tint val="75000"/>
                  </a:schemeClr>
                </a:solidFill>
              </a:defRPr>
            </a:lvl6pPr>
            <a:lvl7pPr marL="12495984" indent="0">
              <a:buNone/>
              <a:defRPr sz="6186">
                <a:solidFill>
                  <a:schemeClr val="tx1">
                    <a:tint val="75000"/>
                  </a:schemeClr>
                </a:solidFill>
              </a:defRPr>
            </a:lvl7pPr>
            <a:lvl8pPr marL="14578648" indent="0">
              <a:buNone/>
              <a:defRPr sz="6186">
                <a:solidFill>
                  <a:schemeClr val="tx1">
                    <a:tint val="75000"/>
                  </a:schemeClr>
                </a:solidFill>
              </a:defRPr>
            </a:lvl8pPr>
            <a:lvl9pPr marL="16661310" indent="0">
              <a:buNone/>
              <a:defRPr sz="61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19965" y="10080162"/>
            <a:ext cx="14309683" cy="28510423"/>
          </a:xfrm>
        </p:spPr>
        <p:txBody>
          <a:bodyPr/>
          <a:lstStyle>
            <a:lvl1pPr>
              <a:defRPr sz="12935"/>
            </a:lvl1pPr>
            <a:lvl2pPr>
              <a:defRPr sz="10686"/>
            </a:lvl2pPr>
            <a:lvl3pPr>
              <a:defRPr sz="8998"/>
            </a:lvl3pPr>
            <a:lvl4pPr>
              <a:defRPr sz="8436"/>
            </a:lvl4pPr>
            <a:lvl5pPr>
              <a:defRPr sz="8436"/>
            </a:lvl5pPr>
            <a:lvl6pPr>
              <a:defRPr sz="8436"/>
            </a:lvl6pPr>
            <a:lvl7pPr>
              <a:defRPr sz="8436"/>
            </a:lvl7pPr>
            <a:lvl8pPr>
              <a:defRPr sz="8436"/>
            </a:lvl8pPr>
            <a:lvl9pPr>
              <a:defRPr sz="8436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69642" y="10080162"/>
            <a:ext cx="14309683" cy="28510423"/>
          </a:xfrm>
        </p:spPr>
        <p:txBody>
          <a:bodyPr/>
          <a:lstStyle>
            <a:lvl1pPr>
              <a:defRPr sz="12935"/>
            </a:lvl1pPr>
            <a:lvl2pPr>
              <a:defRPr sz="10686"/>
            </a:lvl2pPr>
            <a:lvl3pPr>
              <a:defRPr sz="8998"/>
            </a:lvl3pPr>
            <a:lvl4pPr>
              <a:defRPr sz="8436"/>
            </a:lvl4pPr>
            <a:lvl5pPr>
              <a:defRPr sz="8436"/>
            </a:lvl5pPr>
            <a:lvl6pPr>
              <a:defRPr sz="8436"/>
            </a:lvl6pPr>
            <a:lvl7pPr>
              <a:defRPr sz="8436"/>
            </a:lvl7pPr>
            <a:lvl8pPr>
              <a:defRPr sz="8436"/>
            </a:lvl8pPr>
            <a:lvl9pPr>
              <a:defRPr sz="8436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19968" y="9670142"/>
            <a:ext cx="14315312" cy="4030056"/>
          </a:xfrm>
        </p:spPr>
        <p:txBody>
          <a:bodyPr anchor="b"/>
          <a:lstStyle>
            <a:lvl1pPr marL="0" indent="0">
              <a:buNone/>
              <a:defRPr sz="10686" b="1"/>
            </a:lvl1pPr>
            <a:lvl2pPr marL="2082664" indent="0">
              <a:buNone/>
              <a:defRPr sz="8998" b="1"/>
            </a:lvl2pPr>
            <a:lvl3pPr marL="4165328" indent="0">
              <a:buNone/>
              <a:defRPr sz="8436" b="1"/>
            </a:lvl3pPr>
            <a:lvl4pPr marL="6247992" indent="0">
              <a:buNone/>
              <a:defRPr sz="7311" b="1"/>
            </a:lvl4pPr>
            <a:lvl5pPr marL="8330656" indent="0">
              <a:buNone/>
              <a:defRPr sz="7311" b="1"/>
            </a:lvl5pPr>
            <a:lvl6pPr marL="10413320" indent="0">
              <a:buNone/>
              <a:defRPr sz="7311" b="1"/>
            </a:lvl6pPr>
            <a:lvl7pPr marL="12495984" indent="0">
              <a:buNone/>
              <a:defRPr sz="7311" b="1"/>
            </a:lvl7pPr>
            <a:lvl8pPr marL="14578648" indent="0">
              <a:buNone/>
              <a:defRPr sz="7311" b="1"/>
            </a:lvl8pPr>
            <a:lvl9pPr marL="16661310" indent="0">
              <a:buNone/>
              <a:defRPr sz="7311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19968" y="13700204"/>
            <a:ext cx="14315312" cy="24890368"/>
          </a:xfrm>
        </p:spPr>
        <p:txBody>
          <a:bodyPr/>
          <a:lstStyle>
            <a:lvl1pPr>
              <a:defRPr sz="10686"/>
            </a:lvl1pPr>
            <a:lvl2pPr>
              <a:defRPr sz="8998"/>
            </a:lvl2pPr>
            <a:lvl3pPr>
              <a:defRPr sz="8436"/>
            </a:lvl3pPr>
            <a:lvl4pPr>
              <a:defRPr sz="7311"/>
            </a:lvl4pPr>
            <a:lvl5pPr>
              <a:defRPr sz="7311"/>
            </a:lvl5pPr>
            <a:lvl6pPr>
              <a:defRPr sz="7311"/>
            </a:lvl6pPr>
            <a:lvl7pPr>
              <a:defRPr sz="7311"/>
            </a:lvl7pPr>
            <a:lvl8pPr>
              <a:defRPr sz="7311"/>
            </a:lvl8pPr>
            <a:lvl9pPr>
              <a:defRPr sz="7311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58395" y="9670142"/>
            <a:ext cx="14320936" cy="4030056"/>
          </a:xfrm>
        </p:spPr>
        <p:txBody>
          <a:bodyPr anchor="b"/>
          <a:lstStyle>
            <a:lvl1pPr marL="0" indent="0">
              <a:buNone/>
              <a:defRPr sz="10686" b="1"/>
            </a:lvl1pPr>
            <a:lvl2pPr marL="2082664" indent="0">
              <a:buNone/>
              <a:defRPr sz="8998" b="1"/>
            </a:lvl2pPr>
            <a:lvl3pPr marL="4165328" indent="0">
              <a:buNone/>
              <a:defRPr sz="8436" b="1"/>
            </a:lvl3pPr>
            <a:lvl4pPr marL="6247992" indent="0">
              <a:buNone/>
              <a:defRPr sz="7311" b="1"/>
            </a:lvl4pPr>
            <a:lvl5pPr marL="8330656" indent="0">
              <a:buNone/>
              <a:defRPr sz="7311" b="1"/>
            </a:lvl5pPr>
            <a:lvl6pPr marL="10413320" indent="0">
              <a:buNone/>
              <a:defRPr sz="7311" b="1"/>
            </a:lvl6pPr>
            <a:lvl7pPr marL="12495984" indent="0">
              <a:buNone/>
              <a:defRPr sz="7311" b="1"/>
            </a:lvl7pPr>
            <a:lvl8pPr marL="14578648" indent="0">
              <a:buNone/>
              <a:defRPr sz="7311" b="1"/>
            </a:lvl8pPr>
            <a:lvl9pPr marL="16661310" indent="0">
              <a:buNone/>
              <a:defRPr sz="7311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58395" y="13700204"/>
            <a:ext cx="14320936" cy="24890368"/>
          </a:xfrm>
        </p:spPr>
        <p:txBody>
          <a:bodyPr/>
          <a:lstStyle>
            <a:lvl1pPr>
              <a:defRPr sz="10686"/>
            </a:lvl1pPr>
            <a:lvl2pPr>
              <a:defRPr sz="8998"/>
            </a:lvl2pPr>
            <a:lvl3pPr>
              <a:defRPr sz="8436"/>
            </a:lvl3pPr>
            <a:lvl4pPr>
              <a:defRPr sz="7311"/>
            </a:lvl4pPr>
            <a:lvl5pPr>
              <a:defRPr sz="7311"/>
            </a:lvl5pPr>
            <a:lvl6pPr>
              <a:defRPr sz="7311"/>
            </a:lvl6pPr>
            <a:lvl7pPr>
              <a:defRPr sz="7311"/>
            </a:lvl7pPr>
            <a:lvl8pPr>
              <a:defRPr sz="7311"/>
            </a:lvl8pPr>
            <a:lvl9pPr>
              <a:defRPr sz="7311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26/07/2018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965" y="1720035"/>
            <a:ext cx="10659144" cy="7320111"/>
          </a:xfrm>
        </p:spPr>
        <p:txBody>
          <a:bodyPr anchor="b"/>
          <a:lstStyle>
            <a:lvl1pPr algn="l">
              <a:defRPr sz="8998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7226" y="1720035"/>
            <a:ext cx="18112106" cy="36870550"/>
          </a:xfrm>
        </p:spPr>
        <p:txBody>
          <a:bodyPr/>
          <a:lstStyle>
            <a:lvl1pPr>
              <a:defRPr sz="14622"/>
            </a:lvl1pPr>
            <a:lvl2pPr>
              <a:defRPr sz="12935"/>
            </a:lvl2pPr>
            <a:lvl3pPr>
              <a:defRPr sz="10686"/>
            </a:lvl3pPr>
            <a:lvl4pPr>
              <a:defRPr sz="8998"/>
            </a:lvl4pPr>
            <a:lvl5pPr>
              <a:defRPr sz="8998"/>
            </a:lvl5pPr>
            <a:lvl6pPr>
              <a:defRPr sz="8998"/>
            </a:lvl6pPr>
            <a:lvl7pPr>
              <a:defRPr sz="8998"/>
            </a:lvl7pPr>
            <a:lvl8pPr>
              <a:defRPr sz="8998"/>
            </a:lvl8pPr>
            <a:lvl9pPr>
              <a:defRPr sz="8998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19965" y="9040139"/>
            <a:ext cx="10659144" cy="29550439"/>
          </a:xfrm>
        </p:spPr>
        <p:txBody>
          <a:bodyPr/>
          <a:lstStyle>
            <a:lvl1pPr marL="0" indent="0">
              <a:buNone/>
              <a:defRPr sz="6186"/>
            </a:lvl1pPr>
            <a:lvl2pPr marL="2082664" indent="0">
              <a:buNone/>
              <a:defRPr sz="5624"/>
            </a:lvl2pPr>
            <a:lvl3pPr marL="4165328" indent="0">
              <a:buNone/>
              <a:defRPr sz="4499"/>
            </a:lvl3pPr>
            <a:lvl4pPr marL="6247992" indent="0">
              <a:buNone/>
              <a:defRPr sz="3937"/>
            </a:lvl4pPr>
            <a:lvl5pPr marL="8330656" indent="0">
              <a:buNone/>
              <a:defRPr sz="3937"/>
            </a:lvl5pPr>
            <a:lvl6pPr marL="10413320" indent="0">
              <a:buNone/>
              <a:defRPr sz="3937"/>
            </a:lvl6pPr>
            <a:lvl7pPr marL="12495984" indent="0">
              <a:buNone/>
              <a:defRPr sz="3937"/>
            </a:lvl7pPr>
            <a:lvl8pPr marL="14578648" indent="0">
              <a:buNone/>
              <a:defRPr sz="3937"/>
            </a:lvl8pPr>
            <a:lvl9pPr marL="16661310" indent="0">
              <a:buNone/>
              <a:defRPr sz="3937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0493" y="30240453"/>
            <a:ext cx="19439574" cy="3570056"/>
          </a:xfrm>
        </p:spPr>
        <p:txBody>
          <a:bodyPr anchor="b"/>
          <a:lstStyle>
            <a:lvl1pPr algn="l">
              <a:defRPr sz="8998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0493" y="3860052"/>
            <a:ext cx="19439574" cy="25920383"/>
          </a:xfrm>
        </p:spPr>
        <p:txBody>
          <a:bodyPr/>
          <a:lstStyle>
            <a:lvl1pPr marL="0" indent="0">
              <a:buNone/>
              <a:defRPr sz="14622"/>
            </a:lvl1pPr>
            <a:lvl2pPr marL="2082664" indent="0">
              <a:buNone/>
              <a:defRPr sz="12935"/>
            </a:lvl2pPr>
            <a:lvl3pPr marL="4165328" indent="0">
              <a:buNone/>
              <a:defRPr sz="10686"/>
            </a:lvl3pPr>
            <a:lvl4pPr marL="6247992" indent="0">
              <a:buNone/>
              <a:defRPr sz="8998"/>
            </a:lvl4pPr>
            <a:lvl5pPr marL="8330656" indent="0">
              <a:buNone/>
              <a:defRPr sz="8998"/>
            </a:lvl5pPr>
            <a:lvl6pPr marL="10413320" indent="0">
              <a:buNone/>
              <a:defRPr sz="8998"/>
            </a:lvl6pPr>
            <a:lvl7pPr marL="12495984" indent="0">
              <a:buNone/>
              <a:defRPr sz="8998"/>
            </a:lvl7pPr>
            <a:lvl8pPr marL="14578648" indent="0">
              <a:buNone/>
              <a:defRPr sz="8998"/>
            </a:lvl8pPr>
            <a:lvl9pPr marL="16661310" indent="0">
              <a:buNone/>
              <a:defRPr sz="8998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0493" y="33810510"/>
            <a:ext cx="19439574" cy="5070071"/>
          </a:xfrm>
        </p:spPr>
        <p:txBody>
          <a:bodyPr/>
          <a:lstStyle>
            <a:lvl1pPr marL="0" indent="0">
              <a:buNone/>
              <a:defRPr sz="6186"/>
            </a:lvl1pPr>
            <a:lvl2pPr marL="2082664" indent="0">
              <a:buNone/>
              <a:defRPr sz="5624"/>
            </a:lvl2pPr>
            <a:lvl3pPr marL="4165328" indent="0">
              <a:buNone/>
              <a:defRPr sz="4499"/>
            </a:lvl3pPr>
            <a:lvl4pPr marL="6247992" indent="0">
              <a:buNone/>
              <a:defRPr sz="3937"/>
            </a:lvl4pPr>
            <a:lvl5pPr marL="8330656" indent="0">
              <a:buNone/>
              <a:defRPr sz="3937"/>
            </a:lvl5pPr>
            <a:lvl6pPr marL="10413320" indent="0">
              <a:buNone/>
              <a:defRPr sz="3937"/>
            </a:lvl6pPr>
            <a:lvl7pPr marL="12495984" indent="0">
              <a:buNone/>
              <a:defRPr sz="3937"/>
            </a:lvl7pPr>
            <a:lvl8pPr marL="14578648" indent="0">
              <a:buNone/>
              <a:defRPr sz="3937"/>
            </a:lvl8pPr>
            <a:lvl9pPr marL="16661310" indent="0">
              <a:buNone/>
              <a:defRPr sz="3937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19966" y="1730029"/>
            <a:ext cx="29159358" cy="7200106"/>
          </a:xfrm>
          <a:prstGeom prst="rect">
            <a:avLst/>
          </a:prstGeom>
        </p:spPr>
        <p:txBody>
          <a:bodyPr vert="horz" lIns="370315" tIns="185158" rIns="370315" bIns="185158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19966" y="10080162"/>
            <a:ext cx="29159358" cy="28510423"/>
          </a:xfrm>
          <a:prstGeom prst="rect">
            <a:avLst/>
          </a:prstGeom>
        </p:spPr>
        <p:txBody>
          <a:bodyPr vert="horz" lIns="370315" tIns="185158" rIns="370315" bIns="185158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19966" y="40040601"/>
            <a:ext cx="7559833" cy="2300032"/>
          </a:xfrm>
          <a:prstGeom prst="rect">
            <a:avLst/>
          </a:prstGeom>
        </p:spPr>
        <p:txBody>
          <a:bodyPr vert="horz" lIns="370315" tIns="185158" rIns="370315" bIns="185158" rtlCol="0" anchor="ctr"/>
          <a:lstStyle>
            <a:lvl1pPr algn="l">
              <a:defRPr sz="56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26/07/2018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69763" y="40040601"/>
            <a:ext cx="10259776" cy="2300032"/>
          </a:xfrm>
          <a:prstGeom prst="rect">
            <a:avLst/>
          </a:prstGeom>
        </p:spPr>
        <p:txBody>
          <a:bodyPr vert="horz" lIns="370315" tIns="185158" rIns="370315" bIns="185158" rtlCol="0" anchor="ctr"/>
          <a:lstStyle>
            <a:lvl1pPr algn="ctr">
              <a:defRPr sz="56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19491" y="40040601"/>
            <a:ext cx="7559833" cy="2300032"/>
          </a:xfrm>
          <a:prstGeom prst="rect">
            <a:avLst/>
          </a:prstGeom>
        </p:spPr>
        <p:txBody>
          <a:bodyPr vert="horz" lIns="370315" tIns="185158" rIns="370315" bIns="185158" rtlCol="0" anchor="ctr"/>
          <a:lstStyle>
            <a:lvl1pPr algn="r">
              <a:defRPr sz="56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65328" rtl="0" eaLnBrk="1" latinLnBrk="0" hangingPunct="1">
        <a:spcBef>
          <a:spcPct val="0"/>
        </a:spcBef>
        <a:buNone/>
        <a:defRPr sz="202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1997" indent="-1561997" algn="l" defTabSz="4165328" rtl="0" eaLnBrk="1" latinLnBrk="0" hangingPunct="1">
        <a:spcBef>
          <a:spcPct val="20000"/>
        </a:spcBef>
        <a:buFont typeface="Arial" pitchFamily="34" charset="0"/>
        <a:buChar char="•"/>
        <a:defRPr sz="14622" kern="1200">
          <a:solidFill>
            <a:schemeClr val="tx1"/>
          </a:solidFill>
          <a:latin typeface="+mn-lt"/>
          <a:ea typeface="+mn-ea"/>
          <a:cs typeface="+mn-cs"/>
        </a:defRPr>
      </a:lvl1pPr>
      <a:lvl2pPr marL="3384332" indent="-1301668" algn="l" defTabSz="4165328" rtl="0" eaLnBrk="1" latinLnBrk="0" hangingPunct="1">
        <a:spcBef>
          <a:spcPct val="20000"/>
        </a:spcBef>
        <a:buFont typeface="Arial" pitchFamily="34" charset="0"/>
        <a:buChar char="–"/>
        <a:defRPr sz="12935" kern="1200">
          <a:solidFill>
            <a:schemeClr val="tx1"/>
          </a:solidFill>
          <a:latin typeface="+mn-lt"/>
          <a:ea typeface="+mn-ea"/>
          <a:cs typeface="+mn-cs"/>
        </a:defRPr>
      </a:lvl2pPr>
      <a:lvl3pPr marL="5206660" indent="-1041332" algn="l" defTabSz="4165328" rtl="0" eaLnBrk="1" latinLnBrk="0" hangingPunct="1">
        <a:spcBef>
          <a:spcPct val="20000"/>
        </a:spcBef>
        <a:buFont typeface="Arial" pitchFamily="34" charset="0"/>
        <a:buChar char="•"/>
        <a:defRPr sz="10686" kern="1200">
          <a:solidFill>
            <a:schemeClr val="tx1"/>
          </a:solidFill>
          <a:latin typeface="+mn-lt"/>
          <a:ea typeface="+mn-ea"/>
          <a:cs typeface="+mn-cs"/>
        </a:defRPr>
      </a:lvl3pPr>
      <a:lvl4pPr marL="7289324" indent="-1041332" algn="l" defTabSz="4165328" rtl="0" eaLnBrk="1" latinLnBrk="0" hangingPunct="1">
        <a:spcBef>
          <a:spcPct val="20000"/>
        </a:spcBef>
        <a:buFont typeface="Arial" pitchFamily="34" charset="0"/>
        <a:buChar char="–"/>
        <a:defRPr sz="8998" kern="1200">
          <a:solidFill>
            <a:schemeClr val="tx1"/>
          </a:solidFill>
          <a:latin typeface="+mn-lt"/>
          <a:ea typeface="+mn-ea"/>
          <a:cs typeface="+mn-cs"/>
        </a:defRPr>
      </a:lvl4pPr>
      <a:lvl5pPr marL="9371988" indent="-1041332" algn="l" defTabSz="4165328" rtl="0" eaLnBrk="1" latinLnBrk="0" hangingPunct="1">
        <a:spcBef>
          <a:spcPct val="20000"/>
        </a:spcBef>
        <a:buFont typeface="Arial" pitchFamily="34" charset="0"/>
        <a:buChar char="»"/>
        <a:defRPr sz="8998" kern="1200">
          <a:solidFill>
            <a:schemeClr val="tx1"/>
          </a:solidFill>
          <a:latin typeface="+mn-lt"/>
          <a:ea typeface="+mn-ea"/>
          <a:cs typeface="+mn-cs"/>
        </a:defRPr>
      </a:lvl5pPr>
      <a:lvl6pPr marL="11454652" indent="-1041332" algn="l" defTabSz="4165328" rtl="0" eaLnBrk="1" latinLnBrk="0" hangingPunct="1">
        <a:spcBef>
          <a:spcPct val="20000"/>
        </a:spcBef>
        <a:buFont typeface="Arial" pitchFamily="34" charset="0"/>
        <a:buChar char="•"/>
        <a:defRPr sz="8998" kern="1200">
          <a:solidFill>
            <a:schemeClr val="tx1"/>
          </a:solidFill>
          <a:latin typeface="+mn-lt"/>
          <a:ea typeface="+mn-ea"/>
          <a:cs typeface="+mn-cs"/>
        </a:defRPr>
      </a:lvl6pPr>
      <a:lvl7pPr marL="13537316" indent="-1041332" algn="l" defTabSz="4165328" rtl="0" eaLnBrk="1" latinLnBrk="0" hangingPunct="1">
        <a:spcBef>
          <a:spcPct val="20000"/>
        </a:spcBef>
        <a:buFont typeface="Arial" pitchFamily="34" charset="0"/>
        <a:buChar char="•"/>
        <a:defRPr sz="8998" kern="1200">
          <a:solidFill>
            <a:schemeClr val="tx1"/>
          </a:solidFill>
          <a:latin typeface="+mn-lt"/>
          <a:ea typeface="+mn-ea"/>
          <a:cs typeface="+mn-cs"/>
        </a:defRPr>
      </a:lvl7pPr>
      <a:lvl8pPr marL="15619979" indent="-1041332" algn="l" defTabSz="4165328" rtl="0" eaLnBrk="1" latinLnBrk="0" hangingPunct="1">
        <a:spcBef>
          <a:spcPct val="20000"/>
        </a:spcBef>
        <a:buFont typeface="Arial" pitchFamily="34" charset="0"/>
        <a:buChar char="•"/>
        <a:defRPr sz="8998" kern="1200">
          <a:solidFill>
            <a:schemeClr val="tx1"/>
          </a:solidFill>
          <a:latin typeface="+mn-lt"/>
          <a:ea typeface="+mn-ea"/>
          <a:cs typeface="+mn-cs"/>
        </a:defRPr>
      </a:lvl8pPr>
      <a:lvl9pPr marL="17702642" indent="-1041332" algn="l" defTabSz="4165328" rtl="0" eaLnBrk="1" latinLnBrk="0" hangingPunct="1">
        <a:spcBef>
          <a:spcPct val="20000"/>
        </a:spcBef>
        <a:buFont typeface="Arial" pitchFamily="34" charset="0"/>
        <a:buChar char="•"/>
        <a:defRPr sz="8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165328" rtl="0" eaLnBrk="1" latinLnBrk="0" hangingPunct="1">
        <a:defRPr sz="8436" kern="1200">
          <a:solidFill>
            <a:schemeClr val="tx1"/>
          </a:solidFill>
          <a:latin typeface="+mn-lt"/>
          <a:ea typeface="+mn-ea"/>
          <a:cs typeface="+mn-cs"/>
        </a:defRPr>
      </a:lvl1pPr>
      <a:lvl2pPr marL="2082664" algn="l" defTabSz="4165328" rtl="0" eaLnBrk="1" latinLnBrk="0" hangingPunct="1">
        <a:defRPr sz="8436" kern="1200">
          <a:solidFill>
            <a:schemeClr val="tx1"/>
          </a:solidFill>
          <a:latin typeface="+mn-lt"/>
          <a:ea typeface="+mn-ea"/>
          <a:cs typeface="+mn-cs"/>
        </a:defRPr>
      </a:lvl2pPr>
      <a:lvl3pPr marL="4165328" algn="l" defTabSz="4165328" rtl="0" eaLnBrk="1" latinLnBrk="0" hangingPunct="1">
        <a:defRPr sz="8436" kern="1200">
          <a:solidFill>
            <a:schemeClr val="tx1"/>
          </a:solidFill>
          <a:latin typeface="+mn-lt"/>
          <a:ea typeface="+mn-ea"/>
          <a:cs typeface="+mn-cs"/>
        </a:defRPr>
      </a:lvl3pPr>
      <a:lvl4pPr marL="6247992" algn="l" defTabSz="4165328" rtl="0" eaLnBrk="1" latinLnBrk="0" hangingPunct="1">
        <a:defRPr sz="8436" kern="1200">
          <a:solidFill>
            <a:schemeClr val="tx1"/>
          </a:solidFill>
          <a:latin typeface="+mn-lt"/>
          <a:ea typeface="+mn-ea"/>
          <a:cs typeface="+mn-cs"/>
        </a:defRPr>
      </a:lvl4pPr>
      <a:lvl5pPr marL="8330656" algn="l" defTabSz="4165328" rtl="0" eaLnBrk="1" latinLnBrk="0" hangingPunct="1">
        <a:defRPr sz="8436" kern="1200">
          <a:solidFill>
            <a:schemeClr val="tx1"/>
          </a:solidFill>
          <a:latin typeface="+mn-lt"/>
          <a:ea typeface="+mn-ea"/>
          <a:cs typeface="+mn-cs"/>
        </a:defRPr>
      </a:lvl5pPr>
      <a:lvl6pPr marL="10413320" algn="l" defTabSz="4165328" rtl="0" eaLnBrk="1" latinLnBrk="0" hangingPunct="1">
        <a:defRPr sz="8436" kern="1200">
          <a:solidFill>
            <a:schemeClr val="tx1"/>
          </a:solidFill>
          <a:latin typeface="+mn-lt"/>
          <a:ea typeface="+mn-ea"/>
          <a:cs typeface="+mn-cs"/>
        </a:defRPr>
      </a:lvl6pPr>
      <a:lvl7pPr marL="12495984" algn="l" defTabSz="4165328" rtl="0" eaLnBrk="1" latinLnBrk="0" hangingPunct="1">
        <a:defRPr sz="8436" kern="1200">
          <a:solidFill>
            <a:schemeClr val="tx1"/>
          </a:solidFill>
          <a:latin typeface="+mn-lt"/>
          <a:ea typeface="+mn-ea"/>
          <a:cs typeface="+mn-cs"/>
        </a:defRPr>
      </a:lvl7pPr>
      <a:lvl8pPr marL="14578648" algn="l" defTabSz="4165328" rtl="0" eaLnBrk="1" latinLnBrk="0" hangingPunct="1">
        <a:defRPr sz="8436" kern="1200">
          <a:solidFill>
            <a:schemeClr val="tx1"/>
          </a:solidFill>
          <a:latin typeface="+mn-lt"/>
          <a:ea typeface="+mn-ea"/>
          <a:cs typeface="+mn-cs"/>
        </a:defRPr>
      </a:lvl8pPr>
      <a:lvl9pPr marL="16661310" algn="l" defTabSz="4165328" rtl="0" eaLnBrk="1" latinLnBrk="0" hangingPunct="1">
        <a:defRPr sz="84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A0000"/>
            </a:gs>
            <a:gs pos="23000">
              <a:srgbClr val="FFFFCC"/>
            </a:gs>
            <a:gs pos="100000">
              <a:srgbClr val="FFFFCC"/>
            </a:gs>
            <a:gs pos="11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16011" y="834447"/>
            <a:ext cx="29967270" cy="5438187"/>
          </a:xfrm>
          <a:prstGeom prst="rect">
            <a:avLst/>
          </a:prstGeom>
        </p:spPr>
        <p:txBody>
          <a:bodyPr wrap="square" lIns="514254" tIns="257127" rIns="514254" bIns="257127">
            <a:spAutoFit/>
          </a:bodyPr>
          <a:lstStyle/>
          <a:p>
            <a:pPr algn="ctr"/>
            <a:r>
              <a:rPr lang="pt-BR" sz="9841" b="1" i="1" dirty="0">
                <a:solidFill>
                  <a:schemeClr val="bg1"/>
                </a:solidFill>
              </a:rPr>
              <a:t>TÍTULO</a:t>
            </a:r>
          </a:p>
          <a:p>
            <a:pPr algn="ctr"/>
            <a:r>
              <a:rPr lang="pt-BR" sz="4499" dirty="0" err="1">
                <a:solidFill>
                  <a:schemeClr val="bg1"/>
                </a:solidFill>
              </a:rPr>
              <a:t>NomeCompletoAutor</a:t>
            </a:r>
            <a:r>
              <a:rPr lang="pt-BR" sz="4499" dirty="0">
                <a:solidFill>
                  <a:schemeClr val="bg1"/>
                </a:solidFill>
              </a:rPr>
              <a:t>(1), </a:t>
            </a:r>
            <a:r>
              <a:rPr lang="pt-BR" sz="4499" dirty="0" err="1">
                <a:solidFill>
                  <a:schemeClr val="bg1"/>
                </a:solidFill>
              </a:rPr>
              <a:t>NomeCompletoAutor</a:t>
            </a:r>
            <a:r>
              <a:rPr lang="pt-BR" sz="4499" dirty="0">
                <a:solidFill>
                  <a:schemeClr val="bg1"/>
                </a:solidFill>
              </a:rPr>
              <a:t>(2), </a:t>
            </a:r>
            <a:r>
              <a:rPr lang="pt-BR" sz="4499" dirty="0" err="1">
                <a:solidFill>
                  <a:schemeClr val="bg1"/>
                </a:solidFill>
              </a:rPr>
              <a:t>NomeCompletoAutor</a:t>
            </a:r>
            <a:r>
              <a:rPr lang="pt-BR" sz="4499" dirty="0">
                <a:solidFill>
                  <a:schemeClr val="bg1"/>
                </a:solidFill>
              </a:rPr>
              <a:t>(3),</a:t>
            </a:r>
          </a:p>
          <a:p>
            <a:pPr algn="ctr"/>
            <a:r>
              <a:rPr lang="pt-BR" sz="4500" dirty="0" err="1">
                <a:solidFill>
                  <a:schemeClr val="bg1"/>
                </a:solidFill>
              </a:rPr>
              <a:t>NomeCompletoAutor</a:t>
            </a:r>
            <a:r>
              <a:rPr lang="pt-BR" sz="4500" dirty="0">
                <a:solidFill>
                  <a:schemeClr val="bg1"/>
                </a:solidFill>
              </a:rPr>
              <a:t>(1), </a:t>
            </a:r>
            <a:r>
              <a:rPr lang="pt-BR" sz="4500" dirty="0" err="1">
                <a:solidFill>
                  <a:schemeClr val="bg1"/>
                </a:solidFill>
              </a:rPr>
              <a:t>NomeCompletoAutor</a:t>
            </a:r>
            <a:r>
              <a:rPr lang="pt-BR" sz="4500" dirty="0">
                <a:solidFill>
                  <a:schemeClr val="bg1"/>
                </a:solidFill>
              </a:rPr>
              <a:t>(2), </a:t>
            </a:r>
            <a:r>
              <a:rPr lang="pt-BR" sz="4500" dirty="0" err="1">
                <a:solidFill>
                  <a:schemeClr val="bg1"/>
                </a:solidFill>
              </a:rPr>
              <a:t>NomeCompletoAutor</a:t>
            </a:r>
            <a:r>
              <a:rPr lang="pt-BR" sz="4500" dirty="0">
                <a:solidFill>
                  <a:schemeClr val="bg1"/>
                </a:solidFill>
              </a:rPr>
              <a:t>(6)</a:t>
            </a:r>
            <a:r>
              <a:rPr lang="pt-BR" sz="6600" dirty="0">
                <a:solidFill>
                  <a:schemeClr val="bg1"/>
                </a:solidFill>
              </a:rPr>
              <a:t> </a:t>
            </a:r>
            <a:endParaRPr lang="pt-BR" sz="8800" dirty="0">
              <a:solidFill>
                <a:schemeClr val="bg1"/>
              </a:solidFill>
            </a:endParaRPr>
          </a:p>
          <a:p>
            <a:pPr algn="ctr"/>
            <a:r>
              <a:rPr lang="pt-BR" sz="5062" dirty="0">
                <a:solidFill>
                  <a:schemeClr val="bg1"/>
                </a:solidFill>
              </a:rPr>
              <a:t>Orientador: </a:t>
            </a:r>
            <a:r>
              <a:rPr lang="pt-BR" sz="5062" dirty="0" err="1">
                <a:solidFill>
                  <a:schemeClr val="bg1"/>
                </a:solidFill>
              </a:rPr>
              <a:t>Prof</a:t>
            </a:r>
            <a:r>
              <a:rPr lang="pt-BR" sz="5062" dirty="0">
                <a:solidFill>
                  <a:schemeClr val="bg1"/>
                </a:solidFill>
              </a:rPr>
              <a:t>(ª) </a:t>
            </a:r>
            <a:r>
              <a:rPr lang="pt-BR" sz="5400" dirty="0" err="1">
                <a:solidFill>
                  <a:schemeClr val="bg1"/>
                </a:solidFill>
              </a:rPr>
              <a:t>NomeCompleto</a:t>
            </a:r>
            <a:r>
              <a:rPr lang="pt-BR" sz="5062" dirty="0">
                <a:solidFill>
                  <a:schemeClr val="bg1"/>
                </a:solidFill>
              </a:rPr>
              <a:t> </a:t>
            </a:r>
            <a:br>
              <a:rPr lang="pt-BR" sz="6186" dirty="0">
                <a:solidFill>
                  <a:schemeClr val="bg1"/>
                </a:solidFill>
              </a:rPr>
            </a:br>
            <a:endParaRPr lang="pt-BR" sz="5624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56769" y="39428601"/>
            <a:ext cx="5885892" cy="1627272"/>
          </a:xfrm>
          <a:prstGeom prst="rect">
            <a:avLst/>
          </a:prstGeom>
        </p:spPr>
        <p:txBody>
          <a:bodyPr wrap="square" lIns="514254" tIns="257127" rIns="514254" bIns="257127">
            <a:spAutoFit/>
          </a:bodyPr>
          <a:lstStyle/>
          <a:p>
            <a:r>
              <a:rPr lang="pt-BR" sz="3600" dirty="0"/>
              <a:t>Contato: contato@email.br</a:t>
            </a: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2138263" y="34749206"/>
            <a:ext cx="13357706" cy="32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16335223" y="7126711"/>
            <a:ext cx="14578678" cy="9660240"/>
          </a:xfrm>
          <a:prstGeom prst="rect">
            <a:avLst/>
          </a:prstGeom>
        </p:spPr>
        <p:txBody>
          <a:bodyPr wrap="square" lIns="514254" tIns="257127" rIns="514254" bIns="257127">
            <a:spAutoFit/>
          </a:bodyPr>
          <a:lstStyle/>
          <a:p>
            <a:pPr algn="just"/>
            <a:r>
              <a:rPr lang="pt-BR" sz="4800" b="1" dirty="0"/>
              <a:t>Resultados e Discussões</a:t>
            </a:r>
            <a:endParaRPr lang="pt-BR" sz="4800" dirty="0"/>
          </a:p>
          <a:p>
            <a:r>
              <a:rPr lang="pt-BR" sz="4200" dirty="0"/>
              <a:t>Apresentar os resultados obtidos. Relacionar os resultados com a base teórica prevista. Incluir justificativas das relações entre o esperado teoricamente e o obtido na pesquisa/</a:t>
            </a:r>
            <a:r>
              <a:rPr lang="pt-BR" sz="4200" dirty="0" err="1"/>
              <a:t>experiimento</a:t>
            </a:r>
            <a:r>
              <a:rPr lang="pt-BR" sz="4200" dirty="0"/>
              <a:t>.</a:t>
            </a:r>
          </a:p>
          <a:p>
            <a:r>
              <a:rPr lang="pt-BR" sz="4200" dirty="0"/>
              <a:t>Sugerir ajustes que poderiam ser realizados nos materiais e métodos para que os resultados encontrados fossem mais representativos para o estudo do fenômeno.</a:t>
            </a:r>
          </a:p>
          <a:p>
            <a:r>
              <a:rPr lang="pt-BR" sz="4200" dirty="0"/>
              <a:t>As descrições apresentadas devem ser suficientes para permitir a compreensão das etapas da pesquisa; contudo, evitar minúcias de provas matemáticas ou procedimentos experimentais. Ilustrações ou quadros essenciais à compressão do texto devem ser incluídas Não se admitem figuras e tabelas sem nome, número e título explicativo.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1365996" y="7183674"/>
            <a:ext cx="14578678" cy="5181963"/>
          </a:xfrm>
          <a:prstGeom prst="rect">
            <a:avLst/>
          </a:prstGeom>
        </p:spPr>
        <p:txBody>
          <a:bodyPr wrap="square" lIns="514254" tIns="257127" rIns="514254" bIns="257127">
            <a:spAutoFit/>
          </a:bodyPr>
          <a:lstStyle/>
          <a:p>
            <a:r>
              <a:rPr lang="pt-BR" sz="4800" b="1" dirty="0"/>
              <a:t>Introdução</a:t>
            </a:r>
            <a:r>
              <a:rPr lang="pt-BR" sz="4499" b="1" dirty="0"/>
              <a:t> </a:t>
            </a:r>
          </a:p>
          <a:p>
            <a:r>
              <a:rPr lang="pt-BR" sz="4200" dirty="0"/>
              <a:t>Breve texto contendo definição breve dos objetivos do trabalho e as razões de sua elaboração, bem como as relações existentes com outros trabalhos. A introdução não deve dar detalhes sobre a teoria experimental, o método ou os resultados, nem antecipar as conclusões e as recomendações.</a:t>
            </a:r>
          </a:p>
          <a:p>
            <a:endParaRPr lang="pt-BR" sz="4499" dirty="0"/>
          </a:p>
        </p:txBody>
      </p:sp>
      <p:sp>
        <p:nvSpPr>
          <p:cNvPr id="40" name="Retângulo 39"/>
          <p:cNvSpPr/>
          <p:nvPr/>
        </p:nvSpPr>
        <p:spPr>
          <a:xfrm>
            <a:off x="1352636" y="16336460"/>
            <a:ext cx="15097758" cy="8327119"/>
          </a:xfrm>
          <a:prstGeom prst="rect">
            <a:avLst/>
          </a:prstGeom>
        </p:spPr>
        <p:txBody>
          <a:bodyPr wrap="square" lIns="514254" tIns="257127" rIns="514254" bIns="257127">
            <a:spAutoFit/>
          </a:bodyPr>
          <a:lstStyle/>
          <a:p>
            <a:pPr algn="just"/>
            <a:r>
              <a:rPr lang="pt-BR" sz="4800" b="1" dirty="0"/>
              <a:t>Materiais e Métodos</a:t>
            </a:r>
          </a:p>
          <a:p>
            <a:r>
              <a:rPr lang="pt-BR" sz="4200" dirty="0"/>
              <a:t>Relacionar os materiais utilizados.</a:t>
            </a:r>
          </a:p>
          <a:p>
            <a:r>
              <a:rPr lang="pt-BR" sz="4200" dirty="0"/>
              <a:t>Descrever a metodologia de trabalho, detalhando os procedimentos utilizados.</a:t>
            </a:r>
          </a:p>
          <a:p>
            <a:r>
              <a:rPr lang="pt-BR" sz="4200" dirty="0"/>
              <a:t>Deve conter uma ampla descrição das experiências efetuadas, incluindo todas as observações que julgar pertinentes, assim como os diagramas esquemáticos das montagens realizadas, indicando a disposição dos instrumentos de medida, os quais devem ser claros e precisos, elaborados em programas específicos como, por exemplo: </a:t>
            </a:r>
            <a:r>
              <a:rPr lang="pt-BR" sz="4200" dirty="0" err="1"/>
              <a:t>Orcad</a:t>
            </a:r>
            <a:r>
              <a:rPr lang="pt-BR" sz="4200" dirty="0"/>
              <a:t>, PSIM, </a:t>
            </a:r>
            <a:r>
              <a:rPr lang="pt-BR" sz="4200" dirty="0" err="1"/>
              <a:t>AutoCad</a:t>
            </a:r>
            <a:r>
              <a:rPr lang="pt-BR" sz="4200" dirty="0"/>
              <a:t>, CorelDraw, entre outros (se for o caso).</a:t>
            </a:r>
          </a:p>
          <a:p>
            <a:pPr marL="514259" indent="-514259" algn="just">
              <a:buFontTx/>
              <a:buChar char="-"/>
            </a:pPr>
            <a:endParaRPr lang="pt-BR" sz="3937" dirty="0"/>
          </a:p>
        </p:txBody>
      </p:sp>
      <p:sp>
        <p:nvSpPr>
          <p:cNvPr id="41" name="Retângulo 40"/>
          <p:cNvSpPr/>
          <p:nvPr/>
        </p:nvSpPr>
        <p:spPr>
          <a:xfrm>
            <a:off x="16391746" y="25602851"/>
            <a:ext cx="14578678" cy="12199268"/>
          </a:xfrm>
          <a:prstGeom prst="rect">
            <a:avLst/>
          </a:prstGeom>
        </p:spPr>
        <p:txBody>
          <a:bodyPr wrap="square" lIns="514254" tIns="257127" rIns="514254" bIns="257127">
            <a:spAutoFit/>
          </a:bodyPr>
          <a:lstStyle/>
          <a:p>
            <a:pPr algn="just"/>
            <a:r>
              <a:rPr lang="pt-BR" sz="4499" b="1" dirty="0"/>
              <a:t>Considerações Finais</a:t>
            </a:r>
            <a:endParaRPr lang="pt-BR" sz="4499" dirty="0"/>
          </a:p>
          <a:p>
            <a:r>
              <a:rPr lang="pt-BR" sz="4200" dirty="0"/>
              <a:t>Esta é a parte final da pesquisa. Nesta seção, os autores deverá realizar uma síntese dos elementos constantes no texto do trabalho, unindo ideias e fechando as questões apresentadas na introdução do trabalho.</a:t>
            </a:r>
          </a:p>
          <a:p>
            <a:r>
              <a:rPr lang="pt-BR" sz="4200" dirty="0"/>
              <a:t>Aqui, o aluno deverá responder se a pesquisa resolveu o problema, inicialmente proposto, se ampliou a compreensão sobre o mesmo ou se foram descobertos outros problemas. Os autores deverão esclarecer, também, se as hipóteses levantadas, no início, foram confirmadas ou refutadas, se os objetivos gerais e específicos foram alcançados, se a metodologia utilizada foi suficiente para realizar os procedimentos, se a bibliografia correspondeu às expectativas, além de demonstrar, também, sua posição diante do tema, após ler, analisar, comparar e sintetizar diferentes autores a respeito do mesmo. Aqui, também é possível dar sugestões e recomendações de como lidar com o problema estudado.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1409697" y="35189369"/>
            <a:ext cx="14534972" cy="1750382"/>
          </a:xfrm>
          <a:prstGeom prst="rect">
            <a:avLst/>
          </a:prstGeom>
        </p:spPr>
        <p:txBody>
          <a:bodyPr wrap="square" lIns="514254" tIns="257127" rIns="514254" bIns="257127">
            <a:spAutoFit/>
          </a:bodyPr>
          <a:lstStyle/>
          <a:p>
            <a:r>
              <a:rPr lang="pt-BR" sz="4000" b="1" dirty="0"/>
              <a:t>Referências</a:t>
            </a:r>
            <a:endParaRPr lang="pt-BR" sz="4000" dirty="0"/>
          </a:p>
          <a:p>
            <a:r>
              <a:rPr lang="pt-BR" sz="4000" dirty="0"/>
              <a:t>Relacionar as referências de acordo com o padrão ABNT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10" y="790007"/>
            <a:ext cx="3482047" cy="487216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246" y="834445"/>
            <a:ext cx="3643462" cy="4827722"/>
          </a:xfrm>
          <a:prstGeom prst="rect">
            <a:avLst/>
          </a:prstGeom>
          <a:ln w="6350">
            <a:solidFill>
              <a:schemeClr val="tx2"/>
            </a:solidFill>
          </a:ln>
        </p:spPr>
      </p:pic>
      <p:cxnSp>
        <p:nvCxnSpPr>
          <p:cNvPr id="25" name="Conector reto 24"/>
          <p:cNvCxnSpPr/>
          <p:nvPr/>
        </p:nvCxnSpPr>
        <p:spPr>
          <a:xfrm flipV="1">
            <a:off x="9656369" y="5662167"/>
            <a:ext cx="13357706" cy="32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>
            <a:extLst>
              <a:ext uri="{FF2B5EF4-FFF2-40B4-BE49-F238E27FC236}">
                <a16:creationId xmlns:a16="http://schemas.microsoft.com/office/drawing/2014/main" id="{DE39F938-DE80-40EE-8650-23F2B508F987}"/>
              </a:ext>
            </a:extLst>
          </p:cNvPr>
          <p:cNvSpPr/>
          <p:nvPr/>
        </p:nvSpPr>
        <p:spPr>
          <a:xfrm>
            <a:off x="1293988" y="12811697"/>
            <a:ext cx="15097758" cy="3156473"/>
          </a:xfrm>
          <a:prstGeom prst="rect">
            <a:avLst/>
          </a:prstGeom>
        </p:spPr>
        <p:txBody>
          <a:bodyPr wrap="square" lIns="514254" tIns="257127" rIns="514254" bIns="257127">
            <a:spAutoFit/>
          </a:bodyPr>
          <a:lstStyle/>
          <a:p>
            <a:pPr algn="just"/>
            <a:r>
              <a:rPr lang="pt-BR" sz="4800" b="1" dirty="0"/>
              <a:t>Revisão Bibliográfica (opcional)</a:t>
            </a:r>
          </a:p>
          <a:p>
            <a:r>
              <a:rPr lang="pt-BR" sz="4200" dirty="0"/>
              <a:t>Descrever, a base conceitual referente ao experimento realizado e/ou conceitos utilizados. Devem ser referenciadas ao final.</a:t>
            </a:r>
          </a:p>
          <a:p>
            <a:pPr marL="514259" indent="-514259" algn="just">
              <a:buFontTx/>
              <a:buChar char="-"/>
            </a:pPr>
            <a:endParaRPr lang="pt-BR" sz="3937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CAA391A-1BB6-4C32-9E48-28C7F88501FD}"/>
              </a:ext>
            </a:extLst>
          </p:cNvPr>
          <p:cNvSpPr/>
          <p:nvPr/>
        </p:nvSpPr>
        <p:spPr>
          <a:xfrm>
            <a:off x="1814454" y="25056703"/>
            <a:ext cx="13681515" cy="8496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Figura/Tabela/Gráfico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4A359753-8483-45A4-9D12-6167CD2A13A1}"/>
              </a:ext>
            </a:extLst>
          </p:cNvPr>
          <p:cNvSpPr/>
          <p:nvPr/>
        </p:nvSpPr>
        <p:spPr>
          <a:xfrm>
            <a:off x="16802976" y="17352395"/>
            <a:ext cx="13560920" cy="7488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Figura/Tabela/Gráfico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2ECE9301-3985-4ABF-B700-F8E397A22D33}"/>
              </a:ext>
            </a:extLst>
          </p:cNvPr>
          <p:cNvGrpSpPr/>
          <p:nvPr/>
        </p:nvGrpSpPr>
        <p:grpSpPr>
          <a:xfrm>
            <a:off x="7465356" y="38997653"/>
            <a:ext cx="22898540" cy="3624800"/>
            <a:chOff x="7465356" y="38997653"/>
            <a:chExt cx="22898540" cy="362480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6F9A781E-AA71-433A-AEF2-A7CF98FF2552}"/>
                </a:ext>
              </a:extLst>
            </p:cNvPr>
            <p:cNvSpPr/>
            <p:nvPr/>
          </p:nvSpPr>
          <p:spPr>
            <a:xfrm>
              <a:off x="7465356" y="38997653"/>
              <a:ext cx="22898540" cy="3624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7" name="Conector reto 16"/>
            <p:cNvCxnSpPr/>
            <p:nvPr/>
          </p:nvCxnSpPr>
          <p:spPr>
            <a:xfrm>
              <a:off x="7465356" y="39711118"/>
              <a:ext cx="0" cy="22056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9232CC9B-622A-4769-8020-65FAD260D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67476" y="39243175"/>
              <a:ext cx="3960000" cy="1367256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C16666FC-25C3-4A72-9921-C75A48C39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547476" y="40754447"/>
              <a:ext cx="3600000" cy="173333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AC396FBA-40CE-477C-A1C6-67D5F3009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25620" y="39152371"/>
              <a:ext cx="1899976" cy="3322800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42931567-76DF-4220-8E9E-5A5B98F47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69612" y="39152722"/>
              <a:ext cx="3600000" cy="3322449"/>
            </a:xfrm>
            <a:prstGeom prst="rect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4094E0AA-DBE3-43E6-A0C3-B724D7AB4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514028" y="40283162"/>
              <a:ext cx="8824857" cy="22397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16B1FF5C-ED57-4252-87FD-2B5471E3B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86886" y="39292683"/>
              <a:ext cx="3064169" cy="30322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31283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490</Words>
  <Application>Microsoft Office PowerPoint</Application>
  <PresentationFormat>Personalizar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Ronaldo</dc:creator>
  <cp:lastModifiedBy>Ronaldo</cp:lastModifiedBy>
  <cp:revision>80</cp:revision>
  <dcterms:created xsi:type="dcterms:W3CDTF">2013-05-19T19:44:19Z</dcterms:created>
  <dcterms:modified xsi:type="dcterms:W3CDTF">2018-07-26T09:51:38Z</dcterms:modified>
</cp:coreProperties>
</file>